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3.jpeg" ContentType="image/jpeg"/>
  <Override PartName="/ppt/media/image2.png" ContentType="image/png"/>
  <Override PartName="/ppt/media/image4.jpeg" ContentType="image/jpeg"/>
  <Override PartName="/ppt/media/image5.jpeg" ContentType="image/jpeg"/>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Lst>
  <p:sldSz cx="10080625" cy="7559675"/>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27" name="PlaceHolder 2"/>
          <p:cNvSpPr>
            <a:spLocks noGrp="1"/>
          </p:cNvSpPr>
          <p:nvPr>
            <p:ph type="body"/>
          </p:nvPr>
        </p:nvSpPr>
        <p:spPr>
          <a:xfrm>
            <a:off x="504000" y="1769040"/>
            <a:ext cx="9071640" cy="2091240"/>
          </a:xfrm>
          <a:prstGeom prst="rect">
            <a:avLst/>
          </a:prstGeom>
        </p:spPr>
        <p:txBody>
          <a:bodyPr lIns="0" rIns="0" tIns="0" bIns="0">
            <a:normAutofit/>
          </a:bodyPr>
          <a:p>
            <a:endParaRPr b="0" lang="en-ZA" sz="3200" spc="-1" strike="noStrike">
              <a:latin typeface="Arial"/>
            </a:endParaRPr>
          </a:p>
        </p:txBody>
      </p:sp>
      <p:sp>
        <p:nvSpPr>
          <p:cNvPr id="28" name="PlaceHolder 3"/>
          <p:cNvSpPr>
            <a:spLocks noGrp="1"/>
          </p:cNvSpPr>
          <p:nvPr>
            <p:ph type="body"/>
          </p:nvPr>
        </p:nvSpPr>
        <p:spPr>
          <a:xfrm>
            <a:off x="504000" y="4059360"/>
            <a:ext cx="9071640" cy="2091240"/>
          </a:xfrm>
          <a:prstGeom prst="rect">
            <a:avLst/>
          </a:prstGeom>
        </p:spPr>
        <p:txBody>
          <a:bodyPr lIns="0" rIns="0" tIns="0" bIns="0">
            <a:normAutofit/>
          </a:bodyPr>
          <a:p>
            <a:endParaRPr b="0" lang="en-ZA"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30" name="PlaceHolder 2"/>
          <p:cNvSpPr>
            <a:spLocks noGrp="1"/>
          </p:cNvSpPr>
          <p:nvPr>
            <p:ph type="body"/>
          </p:nvPr>
        </p:nvSpPr>
        <p:spPr>
          <a:xfrm>
            <a:off x="504000" y="1769040"/>
            <a:ext cx="4426920" cy="2091240"/>
          </a:xfrm>
          <a:prstGeom prst="rect">
            <a:avLst/>
          </a:prstGeom>
        </p:spPr>
        <p:txBody>
          <a:bodyPr lIns="0" rIns="0" tIns="0" bIns="0">
            <a:normAutofit/>
          </a:bodyPr>
          <a:p>
            <a:endParaRPr b="0" lang="en-ZA" sz="3200" spc="-1" strike="noStrike">
              <a:latin typeface="Arial"/>
            </a:endParaRPr>
          </a:p>
        </p:txBody>
      </p:sp>
      <p:sp>
        <p:nvSpPr>
          <p:cNvPr id="31" name="PlaceHolder 3"/>
          <p:cNvSpPr>
            <a:spLocks noGrp="1"/>
          </p:cNvSpPr>
          <p:nvPr>
            <p:ph type="body"/>
          </p:nvPr>
        </p:nvSpPr>
        <p:spPr>
          <a:xfrm>
            <a:off x="5152680" y="1769040"/>
            <a:ext cx="4426920" cy="2091240"/>
          </a:xfrm>
          <a:prstGeom prst="rect">
            <a:avLst/>
          </a:prstGeom>
        </p:spPr>
        <p:txBody>
          <a:bodyPr lIns="0" rIns="0" tIns="0" bIns="0">
            <a:normAutofit/>
          </a:bodyPr>
          <a:p>
            <a:endParaRPr b="0" lang="en-ZA" sz="3200" spc="-1" strike="noStrike">
              <a:latin typeface="Arial"/>
            </a:endParaRPr>
          </a:p>
        </p:txBody>
      </p:sp>
      <p:sp>
        <p:nvSpPr>
          <p:cNvPr id="32" name="PlaceHolder 4"/>
          <p:cNvSpPr>
            <a:spLocks noGrp="1"/>
          </p:cNvSpPr>
          <p:nvPr>
            <p:ph type="body"/>
          </p:nvPr>
        </p:nvSpPr>
        <p:spPr>
          <a:xfrm>
            <a:off x="504000" y="4059360"/>
            <a:ext cx="4426920" cy="2091240"/>
          </a:xfrm>
          <a:prstGeom prst="rect">
            <a:avLst/>
          </a:prstGeom>
        </p:spPr>
        <p:txBody>
          <a:bodyPr lIns="0" rIns="0" tIns="0" bIns="0">
            <a:normAutofit/>
          </a:bodyPr>
          <a:p>
            <a:endParaRPr b="0" lang="en-ZA" sz="3200" spc="-1" strike="noStrike">
              <a:latin typeface="Arial"/>
            </a:endParaRPr>
          </a:p>
        </p:txBody>
      </p:sp>
      <p:sp>
        <p:nvSpPr>
          <p:cNvPr id="33" name="PlaceHolder 5"/>
          <p:cNvSpPr>
            <a:spLocks noGrp="1"/>
          </p:cNvSpPr>
          <p:nvPr>
            <p:ph type="body"/>
          </p:nvPr>
        </p:nvSpPr>
        <p:spPr>
          <a:xfrm>
            <a:off x="5152680" y="4059360"/>
            <a:ext cx="4426920" cy="2091240"/>
          </a:xfrm>
          <a:prstGeom prst="rect">
            <a:avLst/>
          </a:prstGeom>
        </p:spPr>
        <p:txBody>
          <a:bodyPr lIns="0" rIns="0" tIns="0" bIns="0">
            <a:normAutofit/>
          </a:bodyPr>
          <a:p>
            <a:endParaRPr b="0" lang="en-ZA"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35" name="PlaceHolder 2"/>
          <p:cNvSpPr>
            <a:spLocks noGrp="1"/>
          </p:cNvSpPr>
          <p:nvPr>
            <p:ph type="body"/>
          </p:nvPr>
        </p:nvSpPr>
        <p:spPr>
          <a:xfrm>
            <a:off x="504000" y="1769040"/>
            <a:ext cx="2920680" cy="2091240"/>
          </a:xfrm>
          <a:prstGeom prst="rect">
            <a:avLst/>
          </a:prstGeom>
        </p:spPr>
        <p:txBody>
          <a:bodyPr lIns="0" rIns="0" tIns="0" bIns="0">
            <a:normAutofit/>
          </a:bodyPr>
          <a:p>
            <a:endParaRPr b="0" lang="en-ZA" sz="3200" spc="-1" strike="noStrike">
              <a:latin typeface="Arial"/>
            </a:endParaRPr>
          </a:p>
        </p:txBody>
      </p:sp>
      <p:sp>
        <p:nvSpPr>
          <p:cNvPr id="36" name="PlaceHolder 3"/>
          <p:cNvSpPr>
            <a:spLocks noGrp="1"/>
          </p:cNvSpPr>
          <p:nvPr>
            <p:ph type="body"/>
          </p:nvPr>
        </p:nvSpPr>
        <p:spPr>
          <a:xfrm>
            <a:off x="3571200" y="1769040"/>
            <a:ext cx="2920680" cy="2091240"/>
          </a:xfrm>
          <a:prstGeom prst="rect">
            <a:avLst/>
          </a:prstGeom>
        </p:spPr>
        <p:txBody>
          <a:bodyPr lIns="0" rIns="0" tIns="0" bIns="0">
            <a:normAutofit/>
          </a:bodyPr>
          <a:p>
            <a:endParaRPr b="0" lang="en-ZA" sz="3200" spc="-1" strike="noStrike">
              <a:latin typeface="Arial"/>
            </a:endParaRPr>
          </a:p>
        </p:txBody>
      </p:sp>
      <p:sp>
        <p:nvSpPr>
          <p:cNvPr id="37" name="PlaceHolder 4"/>
          <p:cNvSpPr>
            <a:spLocks noGrp="1"/>
          </p:cNvSpPr>
          <p:nvPr>
            <p:ph type="body"/>
          </p:nvPr>
        </p:nvSpPr>
        <p:spPr>
          <a:xfrm>
            <a:off x="6638040" y="1769040"/>
            <a:ext cx="2920680" cy="2091240"/>
          </a:xfrm>
          <a:prstGeom prst="rect">
            <a:avLst/>
          </a:prstGeom>
        </p:spPr>
        <p:txBody>
          <a:bodyPr lIns="0" rIns="0" tIns="0" bIns="0">
            <a:normAutofit/>
          </a:bodyPr>
          <a:p>
            <a:endParaRPr b="0" lang="en-ZA" sz="3200" spc="-1" strike="noStrike">
              <a:latin typeface="Arial"/>
            </a:endParaRPr>
          </a:p>
        </p:txBody>
      </p:sp>
      <p:sp>
        <p:nvSpPr>
          <p:cNvPr id="38" name="PlaceHolder 5"/>
          <p:cNvSpPr>
            <a:spLocks noGrp="1"/>
          </p:cNvSpPr>
          <p:nvPr>
            <p:ph type="body"/>
          </p:nvPr>
        </p:nvSpPr>
        <p:spPr>
          <a:xfrm>
            <a:off x="504000" y="4059360"/>
            <a:ext cx="2920680" cy="2091240"/>
          </a:xfrm>
          <a:prstGeom prst="rect">
            <a:avLst/>
          </a:prstGeom>
        </p:spPr>
        <p:txBody>
          <a:bodyPr lIns="0" rIns="0" tIns="0" bIns="0">
            <a:normAutofit/>
          </a:bodyPr>
          <a:p>
            <a:endParaRPr b="0" lang="en-ZA" sz="3200" spc="-1" strike="noStrike">
              <a:latin typeface="Arial"/>
            </a:endParaRPr>
          </a:p>
        </p:txBody>
      </p:sp>
      <p:sp>
        <p:nvSpPr>
          <p:cNvPr id="39" name="PlaceHolder 6"/>
          <p:cNvSpPr>
            <a:spLocks noGrp="1"/>
          </p:cNvSpPr>
          <p:nvPr>
            <p:ph type="body"/>
          </p:nvPr>
        </p:nvSpPr>
        <p:spPr>
          <a:xfrm>
            <a:off x="3571200" y="4059360"/>
            <a:ext cx="2920680" cy="2091240"/>
          </a:xfrm>
          <a:prstGeom prst="rect">
            <a:avLst/>
          </a:prstGeom>
        </p:spPr>
        <p:txBody>
          <a:bodyPr lIns="0" rIns="0" tIns="0" bIns="0">
            <a:normAutofit/>
          </a:bodyPr>
          <a:p>
            <a:endParaRPr b="0" lang="en-ZA" sz="3200" spc="-1" strike="noStrike">
              <a:latin typeface="Arial"/>
            </a:endParaRPr>
          </a:p>
        </p:txBody>
      </p:sp>
      <p:sp>
        <p:nvSpPr>
          <p:cNvPr id="40" name="PlaceHolder 7"/>
          <p:cNvSpPr>
            <a:spLocks noGrp="1"/>
          </p:cNvSpPr>
          <p:nvPr>
            <p:ph type="body"/>
          </p:nvPr>
        </p:nvSpPr>
        <p:spPr>
          <a:xfrm>
            <a:off x="6638040" y="4059360"/>
            <a:ext cx="2920680" cy="2091240"/>
          </a:xfrm>
          <a:prstGeom prst="rect">
            <a:avLst/>
          </a:prstGeom>
        </p:spPr>
        <p:txBody>
          <a:bodyPr lIns="0" rIns="0" tIns="0" bIns="0">
            <a:normAutofit/>
          </a:bodyPr>
          <a:p>
            <a:endParaRPr b="0" lang="en-ZA"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47" name="PlaceHolder 2"/>
          <p:cNvSpPr>
            <a:spLocks noGrp="1"/>
          </p:cNvSpPr>
          <p:nvPr>
            <p:ph type="subTitle"/>
          </p:nvPr>
        </p:nvSpPr>
        <p:spPr>
          <a:xfrm>
            <a:off x="504000" y="1769040"/>
            <a:ext cx="9071640" cy="4384440"/>
          </a:xfrm>
          <a:prstGeom prst="rect">
            <a:avLst/>
          </a:prstGeom>
        </p:spPr>
        <p:txBody>
          <a:bodyPr lIns="0" rIns="0" tIns="0" bIns="0" anchor="ctr">
            <a:noAutofit/>
          </a:bodyPr>
          <a:p>
            <a:pPr algn="ctr"/>
            <a:endParaRPr b="0" lang="en-ZA"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49" name="PlaceHolder 2"/>
          <p:cNvSpPr>
            <a:spLocks noGrp="1"/>
          </p:cNvSpPr>
          <p:nvPr>
            <p:ph type="body"/>
          </p:nvPr>
        </p:nvSpPr>
        <p:spPr>
          <a:xfrm>
            <a:off x="504000" y="1769040"/>
            <a:ext cx="9071640" cy="4384440"/>
          </a:xfrm>
          <a:prstGeom prst="rect">
            <a:avLst/>
          </a:prstGeom>
        </p:spPr>
        <p:txBody>
          <a:bodyPr lIns="0" rIns="0" tIns="0" bIns="0">
            <a:normAutofit/>
          </a:bodyPr>
          <a:p>
            <a:endParaRPr b="0" lang="en-ZA"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51" name="PlaceHolder 2"/>
          <p:cNvSpPr>
            <a:spLocks noGrp="1"/>
          </p:cNvSpPr>
          <p:nvPr>
            <p:ph type="body"/>
          </p:nvPr>
        </p:nvSpPr>
        <p:spPr>
          <a:xfrm>
            <a:off x="504000" y="1769040"/>
            <a:ext cx="4426920" cy="4384440"/>
          </a:xfrm>
          <a:prstGeom prst="rect">
            <a:avLst/>
          </a:prstGeom>
        </p:spPr>
        <p:txBody>
          <a:bodyPr lIns="0" rIns="0" tIns="0" bIns="0">
            <a:normAutofit/>
          </a:bodyPr>
          <a:p>
            <a:endParaRPr b="0" lang="en-ZA" sz="3200" spc="-1" strike="noStrike">
              <a:latin typeface="Arial"/>
            </a:endParaRPr>
          </a:p>
        </p:txBody>
      </p:sp>
      <p:sp>
        <p:nvSpPr>
          <p:cNvPr id="52" name="PlaceHolder 3"/>
          <p:cNvSpPr>
            <a:spLocks noGrp="1"/>
          </p:cNvSpPr>
          <p:nvPr>
            <p:ph type="body"/>
          </p:nvPr>
        </p:nvSpPr>
        <p:spPr>
          <a:xfrm>
            <a:off x="5152680" y="1769040"/>
            <a:ext cx="4426920" cy="4384440"/>
          </a:xfrm>
          <a:prstGeom prst="rect">
            <a:avLst/>
          </a:prstGeom>
        </p:spPr>
        <p:txBody>
          <a:bodyPr lIns="0" rIns="0" tIns="0" bIns="0">
            <a:normAutofit/>
          </a:bodyPr>
          <a:p>
            <a:endParaRPr b="0" lang="en-ZA"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504000" y="301320"/>
            <a:ext cx="9071640" cy="5851800"/>
          </a:xfrm>
          <a:prstGeom prst="rect">
            <a:avLst/>
          </a:prstGeom>
        </p:spPr>
        <p:txBody>
          <a:bodyPr lIns="0" rIns="0" tIns="0" bIns="0" anchor="ctr">
            <a:noAutofit/>
          </a:bodyPr>
          <a:p>
            <a:pPr algn="ctr"/>
            <a:endParaRPr b="0" lang="en-ZA"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56" name="PlaceHolder 2"/>
          <p:cNvSpPr>
            <a:spLocks noGrp="1"/>
          </p:cNvSpPr>
          <p:nvPr>
            <p:ph type="body"/>
          </p:nvPr>
        </p:nvSpPr>
        <p:spPr>
          <a:xfrm>
            <a:off x="504000" y="1769040"/>
            <a:ext cx="4426920" cy="2091240"/>
          </a:xfrm>
          <a:prstGeom prst="rect">
            <a:avLst/>
          </a:prstGeom>
        </p:spPr>
        <p:txBody>
          <a:bodyPr lIns="0" rIns="0" tIns="0" bIns="0">
            <a:normAutofit/>
          </a:bodyPr>
          <a:p>
            <a:endParaRPr b="0" lang="en-ZA" sz="3200" spc="-1" strike="noStrike">
              <a:latin typeface="Arial"/>
            </a:endParaRPr>
          </a:p>
        </p:txBody>
      </p:sp>
      <p:sp>
        <p:nvSpPr>
          <p:cNvPr id="57" name="PlaceHolder 3"/>
          <p:cNvSpPr>
            <a:spLocks noGrp="1"/>
          </p:cNvSpPr>
          <p:nvPr>
            <p:ph type="body"/>
          </p:nvPr>
        </p:nvSpPr>
        <p:spPr>
          <a:xfrm>
            <a:off x="5152680" y="1769040"/>
            <a:ext cx="4426920" cy="4384440"/>
          </a:xfrm>
          <a:prstGeom prst="rect">
            <a:avLst/>
          </a:prstGeom>
        </p:spPr>
        <p:txBody>
          <a:bodyPr lIns="0" rIns="0" tIns="0" bIns="0">
            <a:normAutofit/>
          </a:bodyPr>
          <a:p>
            <a:endParaRPr b="0" lang="en-ZA" sz="3200" spc="-1" strike="noStrike">
              <a:latin typeface="Arial"/>
            </a:endParaRPr>
          </a:p>
        </p:txBody>
      </p:sp>
      <p:sp>
        <p:nvSpPr>
          <p:cNvPr id="58" name="PlaceHolder 4"/>
          <p:cNvSpPr>
            <a:spLocks noGrp="1"/>
          </p:cNvSpPr>
          <p:nvPr>
            <p:ph type="body"/>
          </p:nvPr>
        </p:nvSpPr>
        <p:spPr>
          <a:xfrm>
            <a:off x="504000" y="4059360"/>
            <a:ext cx="4426920" cy="2091240"/>
          </a:xfrm>
          <a:prstGeom prst="rect">
            <a:avLst/>
          </a:prstGeom>
        </p:spPr>
        <p:txBody>
          <a:bodyPr lIns="0" rIns="0" tIns="0" bIns="0">
            <a:normAutofit/>
          </a:bodyPr>
          <a:p>
            <a:endParaRPr b="0" lang="en-ZA"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6" name="PlaceHolder 2"/>
          <p:cNvSpPr>
            <a:spLocks noGrp="1"/>
          </p:cNvSpPr>
          <p:nvPr>
            <p:ph type="subTitle"/>
          </p:nvPr>
        </p:nvSpPr>
        <p:spPr>
          <a:xfrm>
            <a:off x="504000" y="1769040"/>
            <a:ext cx="9071640" cy="4384440"/>
          </a:xfrm>
          <a:prstGeom prst="rect">
            <a:avLst/>
          </a:prstGeom>
        </p:spPr>
        <p:txBody>
          <a:bodyPr lIns="0" rIns="0" tIns="0" bIns="0" anchor="ctr">
            <a:noAutofit/>
          </a:bodyPr>
          <a:p>
            <a:pPr algn="ctr"/>
            <a:endParaRPr b="0" lang="en-ZA"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60" name="PlaceHolder 2"/>
          <p:cNvSpPr>
            <a:spLocks noGrp="1"/>
          </p:cNvSpPr>
          <p:nvPr>
            <p:ph type="body"/>
          </p:nvPr>
        </p:nvSpPr>
        <p:spPr>
          <a:xfrm>
            <a:off x="504000" y="1769040"/>
            <a:ext cx="4426920" cy="4384440"/>
          </a:xfrm>
          <a:prstGeom prst="rect">
            <a:avLst/>
          </a:prstGeom>
        </p:spPr>
        <p:txBody>
          <a:bodyPr lIns="0" rIns="0" tIns="0" bIns="0">
            <a:normAutofit/>
          </a:bodyPr>
          <a:p>
            <a:endParaRPr b="0" lang="en-ZA" sz="3200" spc="-1" strike="noStrike">
              <a:latin typeface="Arial"/>
            </a:endParaRPr>
          </a:p>
        </p:txBody>
      </p:sp>
      <p:sp>
        <p:nvSpPr>
          <p:cNvPr id="61" name="PlaceHolder 3"/>
          <p:cNvSpPr>
            <a:spLocks noGrp="1"/>
          </p:cNvSpPr>
          <p:nvPr>
            <p:ph type="body"/>
          </p:nvPr>
        </p:nvSpPr>
        <p:spPr>
          <a:xfrm>
            <a:off x="5152680" y="1769040"/>
            <a:ext cx="4426920" cy="2091240"/>
          </a:xfrm>
          <a:prstGeom prst="rect">
            <a:avLst/>
          </a:prstGeom>
        </p:spPr>
        <p:txBody>
          <a:bodyPr lIns="0" rIns="0" tIns="0" bIns="0">
            <a:normAutofit/>
          </a:bodyPr>
          <a:p>
            <a:endParaRPr b="0" lang="en-ZA" sz="3200" spc="-1" strike="noStrike">
              <a:latin typeface="Arial"/>
            </a:endParaRPr>
          </a:p>
        </p:txBody>
      </p:sp>
      <p:sp>
        <p:nvSpPr>
          <p:cNvPr id="62" name="PlaceHolder 4"/>
          <p:cNvSpPr>
            <a:spLocks noGrp="1"/>
          </p:cNvSpPr>
          <p:nvPr>
            <p:ph type="body"/>
          </p:nvPr>
        </p:nvSpPr>
        <p:spPr>
          <a:xfrm>
            <a:off x="5152680" y="4059360"/>
            <a:ext cx="4426920" cy="2091240"/>
          </a:xfrm>
          <a:prstGeom prst="rect">
            <a:avLst/>
          </a:prstGeom>
        </p:spPr>
        <p:txBody>
          <a:bodyPr lIns="0" rIns="0" tIns="0" bIns="0">
            <a:normAutofit/>
          </a:bodyPr>
          <a:p>
            <a:endParaRPr b="0" lang="en-ZA"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64" name="PlaceHolder 2"/>
          <p:cNvSpPr>
            <a:spLocks noGrp="1"/>
          </p:cNvSpPr>
          <p:nvPr>
            <p:ph type="body"/>
          </p:nvPr>
        </p:nvSpPr>
        <p:spPr>
          <a:xfrm>
            <a:off x="504000" y="1769040"/>
            <a:ext cx="4426920" cy="2091240"/>
          </a:xfrm>
          <a:prstGeom prst="rect">
            <a:avLst/>
          </a:prstGeom>
        </p:spPr>
        <p:txBody>
          <a:bodyPr lIns="0" rIns="0" tIns="0" bIns="0">
            <a:normAutofit/>
          </a:bodyPr>
          <a:p>
            <a:endParaRPr b="0" lang="en-ZA" sz="3200" spc="-1" strike="noStrike">
              <a:latin typeface="Arial"/>
            </a:endParaRPr>
          </a:p>
        </p:txBody>
      </p:sp>
      <p:sp>
        <p:nvSpPr>
          <p:cNvPr id="65" name="PlaceHolder 3"/>
          <p:cNvSpPr>
            <a:spLocks noGrp="1"/>
          </p:cNvSpPr>
          <p:nvPr>
            <p:ph type="body"/>
          </p:nvPr>
        </p:nvSpPr>
        <p:spPr>
          <a:xfrm>
            <a:off x="5152680" y="1769040"/>
            <a:ext cx="4426920" cy="2091240"/>
          </a:xfrm>
          <a:prstGeom prst="rect">
            <a:avLst/>
          </a:prstGeom>
        </p:spPr>
        <p:txBody>
          <a:bodyPr lIns="0" rIns="0" tIns="0" bIns="0">
            <a:normAutofit/>
          </a:bodyPr>
          <a:p>
            <a:endParaRPr b="0" lang="en-ZA" sz="3200" spc="-1" strike="noStrike">
              <a:latin typeface="Arial"/>
            </a:endParaRPr>
          </a:p>
        </p:txBody>
      </p:sp>
      <p:sp>
        <p:nvSpPr>
          <p:cNvPr id="66" name="PlaceHolder 4"/>
          <p:cNvSpPr>
            <a:spLocks noGrp="1"/>
          </p:cNvSpPr>
          <p:nvPr>
            <p:ph type="body"/>
          </p:nvPr>
        </p:nvSpPr>
        <p:spPr>
          <a:xfrm>
            <a:off x="504000" y="4059360"/>
            <a:ext cx="9071640" cy="2091240"/>
          </a:xfrm>
          <a:prstGeom prst="rect">
            <a:avLst/>
          </a:prstGeom>
        </p:spPr>
        <p:txBody>
          <a:bodyPr lIns="0" rIns="0" tIns="0" bIns="0">
            <a:normAutofit/>
          </a:bodyPr>
          <a:p>
            <a:endParaRPr b="0" lang="en-ZA"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68" name="PlaceHolder 2"/>
          <p:cNvSpPr>
            <a:spLocks noGrp="1"/>
          </p:cNvSpPr>
          <p:nvPr>
            <p:ph type="body"/>
          </p:nvPr>
        </p:nvSpPr>
        <p:spPr>
          <a:xfrm>
            <a:off x="504000" y="1769040"/>
            <a:ext cx="9071640" cy="2091240"/>
          </a:xfrm>
          <a:prstGeom prst="rect">
            <a:avLst/>
          </a:prstGeom>
        </p:spPr>
        <p:txBody>
          <a:bodyPr lIns="0" rIns="0" tIns="0" bIns="0">
            <a:normAutofit/>
          </a:bodyPr>
          <a:p>
            <a:endParaRPr b="0" lang="en-ZA" sz="3200" spc="-1" strike="noStrike">
              <a:latin typeface="Arial"/>
            </a:endParaRPr>
          </a:p>
        </p:txBody>
      </p:sp>
      <p:sp>
        <p:nvSpPr>
          <p:cNvPr id="69" name="PlaceHolder 3"/>
          <p:cNvSpPr>
            <a:spLocks noGrp="1"/>
          </p:cNvSpPr>
          <p:nvPr>
            <p:ph type="body"/>
          </p:nvPr>
        </p:nvSpPr>
        <p:spPr>
          <a:xfrm>
            <a:off x="504000" y="4059360"/>
            <a:ext cx="9071640" cy="2091240"/>
          </a:xfrm>
          <a:prstGeom prst="rect">
            <a:avLst/>
          </a:prstGeom>
        </p:spPr>
        <p:txBody>
          <a:bodyPr lIns="0" rIns="0" tIns="0" bIns="0">
            <a:normAutofit/>
          </a:bodyPr>
          <a:p>
            <a:endParaRPr b="0" lang="en-ZA"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71" name="PlaceHolder 2"/>
          <p:cNvSpPr>
            <a:spLocks noGrp="1"/>
          </p:cNvSpPr>
          <p:nvPr>
            <p:ph type="body"/>
          </p:nvPr>
        </p:nvSpPr>
        <p:spPr>
          <a:xfrm>
            <a:off x="504000" y="1769040"/>
            <a:ext cx="4426920" cy="2091240"/>
          </a:xfrm>
          <a:prstGeom prst="rect">
            <a:avLst/>
          </a:prstGeom>
        </p:spPr>
        <p:txBody>
          <a:bodyPr lIns="0" rIns="0" tIns="0" bIns="0">
            <a:normAutofit/>
          </a:bodyPr>
          <a:p>
            <a:endParaRPr b="0" lang="en-ZA" sz="3200" spc="-1" strike="noStrike">
              <a:latin typeface="Arial"/>
            </a:endParaRPr>
          </a:p>
        </p:txBody>
      </p:sp>
      <p:sp>
        <p:nvSpPr>
          <p:cNvPr id="72" name="PlaceHolder 3"/>
          <p:cNvSpPr>
            <a:spLocks noGrp="1"/>
          </p:cNvSpPr>
          <p:nvPr>
            <p:ph type="body"/>
          </p:nvPr>
        </p:nvSpPr>
        <p:spPr>
          <a:xfrm>
            <a:off x="5152680" y="1769040"/>
            <a:ext cx="4426920" cy="2091240"/>
          </a:xfrm>
          <a:prstGeom prst="rect">
            <a:avLst/>
          </a:prstGeom>
        </p:spPr>
        <p:txBody>
          <a:bodyPr lIns="0" rIns="0" tIns="0" bIns="0">
            <a:normAutofit/>
          </a:bodyPr>
          <a:p>
            <a:endParaRPr b="0" lang="en-ZA" sz="3200" spc="-1" strike="noStrike">
              <a:latin typeface="Arial"/>
            </a:endParaRPr>
          </a:p>
        </p:txBody>
      </p:sp>
      <p:sp>
        <p:nvSpPr>
          <p:cNvPr id="73" name="PlaceHolder 4"/>
          <p:cNvSpPr>
            <a:spLocks noGrp="1"/>
          </p:cNvSpPr>
          <p:nvPr>
            <p:ph type="body"/>
          </p:nvPr>
        </p:nvSpPr>
        <p:spPr>
          <a:xfrm>
            <a:off x="504000" y="4059360"/>
            <a:ext cx="4426920" cy="2091240"/>
          </a:xfrm>
          <a:prstGeom prst="rect">
            <a:avLst/>
          </a:prstGeom>
        </p:spPr>
        <p:txBody>
          <a:bodyPr lIns="0" rIns="0" tIns="0" bIns="0">
            <a:normAutofit/>
          </a:bodyPr>
          <a:p>
            <a:endParaRPr b="0" lang="en-ZA" sz="3200" spc="-1" strike="noStrike">
              <a:latin typeface="Arial"/>
            </a:endParaRPr>
          </a:p>
        </p:txBody>
      </p:sp>
      <p:sp>
        <p:nvSpPr>
          <p:cNvPr id="74" name="PlaceHolder 5"/>
          <p:cNvSpPr>
            <a:spLocks noGrp="1"/>
          </p:cNvSpPr>
          <p:nvPr>
            <p:ph type="body"/>
          </p:nvPr>
        </p:nvSpPr>
        <p:spPr>
          <a:xfrm>
            <a:off x="5152680" y="4059360"/>
            <a:ext cx="4426920" cy="2091240"/>
          </a:xfrm>
          <a:prstGeom prst="rect">
            <a:avLst/>
          </a:prstGeom>
        </p:spPr>
        <p:txBody>
          <a:bodyPr lIns="0" rIns="0" tIns="0" bIns="0">
            <a:normAutofit/>
          </a:bodyPr>
          <a:p>
            <a:endParaRPr b="0" lang="en-ZA"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76" name="PlaceHolder 2"/>
          <p:cNvSpPr>
            <a:spLocks noGrp="1"/>
          </p:cNvSpPr>
          <p:nvPr>
            <p:ph type="body"/>
          </p:nvPr>
        </p:nvSpPr>
        <p:spPr>
          <a:xfrm>
            <a:off x="504000" y="1769040"/>
            <a:ext cx="2920680" cy="2091240"/>
          </a:xfrm>
          <a:prstGeom prst="rect">
            <a:avLst/>
          </a:prstGeom>
        </p:spPr>
        <p:txBody>
          <a:bodyPr lIns="0" rIns="0" tIns="0" bIns="0">
            <a:normAutofit/>
          </a:bodyPr>
          <a:p>
            <a:endParaRPr b="0" lang="en-ZA" sz="3200" spc="-1" strike="noStrike">
              <a:latin typeface="Arial"/>
            </a:endParaRPr>
          </a:p>
        </p:txBody>
      </p:sp>
      <p:sp>
        <p:nvSpPr>
          <p:cNvPr id="77" name="PlaceHolder 3"/>
          <p:cNvSpPr>
            <a:spLocks noGrp="1"/>
          </p:cNvSpPr>
          <p:nvPr>
            <p:ph type="body"/>
          </p:nvPr>
        </p:nvSpPr>
        <p:spPr>
          <a:xfrm>
            <a:off x="3571200" y="1769040"/>
            <a:ext cx="2920680" cy="2091240"/>
          </a:xfrm>
          <a:prstGeom prst="rect">
            <a:avLst/>
          </a:prstGeom>
        </p:spPr>
        <p:txBody>
          <a:bodyPr lIns="0" rIns="0" tIns="0" bIns="0">
            <a:normAutofit/>
          </a:bodyPr>
          <a:p>
            <a:endParaRPr b="0" lang="en-ZA" sz="3200" spc="-1" strike="noStrike">
              <a:latin typeface="Arial"/>
            </a:endParaRPr>
          </a:p>
        </p:txBody>
      </p:sp>
      <p:sp>
        <p:nvSpPr>
          <p:cNvPr id="78" name="PlaceHolder 4"/>
          <p:cNvSpPr>
            <a:spLocks noGrp="1"/>
          </p:cNvSpPr>
          <p:nvPr>
            <p:ph type="body"/>
          </p:nvPr>
        </p:nvSpPr>
        <p:spPr>
          <a:xfrm>
            <a:off x="6638040" y="1769040"/>
            <a:ext cx="2920680" cy="2091240"/>
          </a:xfrm>
          <a:prstGeom prst="rect">
            <a:avLst/>
          </a:prstGeom>
        </p:spPr>
        <p:txBody>
          <a:bodyPr lIns="0" rIns="0" tIns="0" bIns="0">
            <a:normAutofit/>
          </a:bodyPr>
          <a:p>
            <a:endParaRPr b="0" lang="en-ZA" sz="3200" spc="-1" strike="noStrike">
              <a:latin typeface="Arial"/>
            </a:endParaRPr>
          </a:p>
        </p:txBody>
      </p:sp>
      <p:sp>
        <p:nvSpPr>
          <p:cNvPr id="79" name="PlaceHolder 5"/>
          <p:cNvSpPr>
            <a:spLocks noGrp="1"/>
          </p:cNvSpPr>
          <p:nvPr>
            <p:ph type="body"/>
          </p:nvPr>
        </p:nvSpPr>
        <p:spPr>
          <a:xfrm>
            <a:off x="504000" y="4059360"/>
            <a:ext cx="2920680" cy="2091240"/>
          </a:xfrm>
          <a:prstGeom prst="rect">
            <a:avLst/>
          </a:prstGeom>
        </p:spPr>
        <p:txBody>
          <a:bodyPr lIns="0" rIns="0" tIns="0" bIns="0">
            <a:normAutofit/>
          </a:bodyPr>
          <a:p>
            <a:endParaRPr b="0" lang="en-ZA" sz="3200" spc="-1" strike="noStrike">
              <a:latin typeface="Arial"/>
            </a:endParaRPr>
          </a:p>
        </p:txBody>
      </p:sp>
      <p:sp>
        <p:nvSpPr>
          <p:cNvPr id="80" name="PlaceHolder 6"/>
          <p:cNvSpPr>
            <a:spLocks noGrp="1"/>
          </p:cNvSpPr>
          <p:nvPr>
            <p:ph type="body"/>
          </p:nvPr>
        </p:nvSpPr>
        <p:spPr>
          <a:xfrm>
            <a:off x="3571200" y="4059360"/>
            <a:ext cx="2920680" cy="2091240"/>
          </a:xfrm>
          <a:prstGeom prst="rect">
            <a:avLst/>
          </a:prstGeom>
        </p:spPr>
        <p:txBody>
          <a:bodyPr lIns="0" rIns="0" tIns="0" bIns="0">
            <a:normAutofit/>
          </a:bodyPr>
          <a:p>
            <a:endParaRPr b="0" lang="en-ZA" sz="3200" spc="-1" strike="noStrike">
              <a:latin typeface="Arial"/>
            </a:endParaRPr>
          </a:p>
        </p:txBody>
      </p:sp>
      <p:sp>
        <p:nvSpPr>
          <p:cNvPr id="81" name="PlaceHolder 7"/>
          <p:cNvSpPr>
            <a:spLocks noGrp="1"/>
          </p:cNvSpPr>
          <p:nvPr>
            <p:ph type="body"/>
          </p:nvPr>
        </p:nvSpPr>
        <p:spPr>
          <a:xfrm>
            <a:off x="6638040" y="4059360"/>
            <a:ext cx="2920680" cy="2091240"/>
          </a:xfrm>
          <a:prstGeom prst="rect">
            <a:avLst/>
          </a:prstGeom>
        </p:spPr>
        <p:txBody>
          <a:bodyPr lIns="0" rIns="0" tIns="0" bIns="0">
            <a:normAutofit/>
          </a:bodyPr>
          <a:p>
            <a:endParaRPr b="0" lang="en-ZA"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8" name="PlaceHolder 2"/>
          <p:cNvSpPr>
            <a:spLocks noGrp="1"/>
          </p:cNvSpPr>
          <p:nvPr>
            <p:ph type="body"/>
          </p:nvPr>
        </p:nvSpPr>
        <p:spPr>
          <a:xfrm>
            <a:off x="504000" y="1769040"/>
            <a:ext cx="9071640" cy="4384440"/>
          </a:xfrm>
          <a:prstGeom prst="rect">
            <a:avLst/>
          </a:prstGeom>
        </p:spPr>
        <p:txBody>
          <a:bodyPr lIns="0" rIns="0" tIns="0" bIns="0">
            <a:normAutofit/>
          </a:bodyPr>
          <a:p>
            <a:endParaRPr b="0" lang="en-ZA"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10" name="PlaceHolder 2"/>
          <p:cNvSpPr>
            <a:spLocks noGrp="1"/>
          </p:cNvSpPr>
          <p:nvPr>
            <p:ph type="body"/>
          </p:nvPr>
        </p:nvSpPr>
        <p:spPr>
          <a:xfrm>
            <a:off x="504000" y="1769040"/>
            <a:ext cx="4426920" cy="4384440"/>
          </a:xfrm>
          <a:prstGeom prst="rect">
            <a:avLst/>
          </a:prstGeom>
        </p:spPr>
        <p:txBody>
          <a:bodyPr lIns="0" rIns="0" tIns="0" bIns="0">
            <a:normAutofit/>
          </a:bodyPr>
          <a:p>
            <a:endParaRPr b="0" lang="en-ZA" sz="3200" spc="-1" strike="noStrike">
              <a:latin typeface="Arial"/>
            </a:endParaRPr>
          </a:p>
        </p:txBody>
      </p:sp>
      <p:sp>
        <p:nvSpPr>
          <p:cNvPr id="11" name="PlaceHolder 3"/>
          <p:cNvSpPr>
            <a:spLocks noGrp="1"/>
          </p:cNvSpPr>
          <p:nvPr>
            <p:ph type="body"/>
          </p:nvPr>
        </p:nvSpPr>
        <p:spPr>
          <a:xfrm>
            <a:off x="5152680" y="1769040"/>
            <a:ext cx="4426920" cy="4384440"/>
          </a:xfrm>
          <a:prstGeom prst="rect">
            <a:avLst/>
          </a:prstGeom>
        </p:spPr>
        <p:txBody>
          <a:bodyPr lIns="0" rIns="0" tIns="0" bIns="0">
            <a:normAutofit/>
          </a:bodyPr>
          <a:p>
            <a:endParaRPr b="0" lang="en-ZA"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301320"/>
            <a:ext cx="9071640" cy="5851800"/>
          </a:xfrm>
          <a:prstGeom prst="rect">
            <a:avLst/>
          </a:prstGeom>
        </p:spPr>
        <p:txBody>
          <a:bodyPr lIns="0" rIns="0" tIns="0" bIns="0" anchor="ctr">
            <a:noAutofit/>
          </a:bodyPr>
          <a:p>
            <a:pPr algn="ctr"/>
            <a:endParaRPr b="0" lang="en-ZA"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15" name="PlaceHolder 2"/>
          <p:cNvSpPr>
            <a:spLocks noGrp="1"/>
          </p:cNvSpPr>
          <p:nvPr>
            <p:ph type="body"/>
          </p:nvPr>
        </p:nvSpPr>
        <p:spPr>
          <a:xfrm>
            <a:off x="504000" y="1769040"/>
            <a:ext cx="4426920" cy="2091240"/>
          </a:xfrm>
          <a:prstGeom prst="rect">
            <a:avLst/>
          </a:prstGeom>
        </p:spPr>
        <p:txBody>
          <a:bodyPr lIns="0" rIns="0" tIns="0" bIns="0">
            <a:normAutofit/>
          </a:bodyPr>
          <a:p>
            <a:endParaRPr b="0" lang="en-ZA" sz="3200" spc="-1" strike="noStrike">
              <a:latin typeface="Arial"/>
            </a:endParaRPr>
          </a:p>
        </p:txBody>
      </p:sp>
      <p:sp>
        <p:nvSpPr>
          <p:cNvPr id="16" name="PlaceHolder 3"/>
          <p:cNvSpPr>
            <a:spLocks noGrp="1"/>
          </p:cNvSpPr>
          <p:nvPr>
            <p:ph type="body"/>
          </p:nvPr>
        </p:nvSpPr>
        <p:spPr>
          <a:xfrm>
            <a:off x="5152680" y="1769040"/>
            <a:ext cx="4426920" cy="4384440"/>
          </a:xfrm>
          <a:prstGeom prst="rect">
            <a:avLst/>
          </a:prstGeom>
        </p:spPr>
        <p:txBody>
          <a:bodyPr lIns="0" rIns="0" tIns="0" bIns="0">
            <a:normAutofit/>
          </a:bodyPr>
          <a:p>
            <a:endParaRPr b="0" lang="en-ZA" sz="3200" spc="-1" strike="noStrike">
              <a:latin typeface="Arial"/>
            </a:endParaRPr>
          </a:p>
        </p:txBody>
      </p:sp>
      <p:sp>
        <p:nvSpPr>
          <p:cNvPr id="17" name="PlaceHolder 4"/>
          <p:cNvSpPr>
            <a:spLocks noGrp="1"/>
          </p:cNvSpPr>
          <p:nvPr>
            <p:ph type="body"/>
          </p:nvPr>
        </p:nvSpPr>
        <p:spPr>
          <a:xfrm>
            <a:off x="504000" y="4059360"/>
            <a:ext cx="4426920" cy="2091240"/>
          </a:xfrm>
          <a:prstGeom prst="rect">
            <a:avLst/>
          </a:prstGeom>
        </p:spPr>
        <p:txBody>
          <a:bodyPr lIns="0" rIns="0" tIns="0" bIns="0">
            <a:normAutofit/>
          </a:bodyPr>
          <a:p>
            <a:endParaRPr b="0" lang="en-ZA"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19" name="PlaceHolder 2"/>
          <p:cNvSpPr>
            <a:spLocks noGrp="1"/>
          </p:cNvSpPr>
          <p:nvPr>
            <p:ph type="body"/>
          </p:nvPr>
        </p:nvSpPr>
        <p:spPr>
          <a:xfrm>
            <a:off x="504000" y="1769040"/>
            <a:ext cx="4426920" cy="4384440"/>
          </a:xfrm>
          <a:prstGeom prst="rect">
            <a:avLst/>
          </a:prstGeom>
        </p:spPr>
        <p:txBody>
          <a:bodyPr lIns="0" rIns="0" tIns="0" bIns="0">
            <a:normAutofit/>
          </a:bodyPr>
          <a:p>
            <a:endParaRPr b="0" lang="en-ZA" sz="3200" spc="-1" strike="noStrike">
              <a:latin typeface="Arial"/>
            </a:endParaRPr>
          </a:p>
        </p:txBody>
      </p:sp>
      <p:sp>
        <p:nvSpPr>
          <p:cNvPr id="20" name="PlaceHolder 3"/>
          <p:cNvSpPr>
            <a:spLocks noGrp="1"/>
          </p:cNvSpPr>
          <p:nvPr>
            <p:ph type="body"/>
          </p:nvPr>
        </p:nvSpPr>
        <p:spPr>
          <a:xfrm>
            <a:off x="5152680" y="1769040"/>
            <a:ext cx="4426920" cy="2091240"/>
          </a:xfrm>
          <a:prstGeom prst="rect">
            <a:avLst/>
          </a:prstGeom>
        </p:spPr>
        <p:txBody>
          <a:bodyPr lIns="0" rIns="0" tIns="0" bIns="0">
            <a:normAutofit/>
          </a:bodyPr>
          <a:p>
            <a:endParaRPr b="0" lang="en-ZA" sz="3200" spc="-1" strike="noStrike">
              <a:latin typeface="Arial"/>
            </a:endParaRPr>
          </a:p>
        </p:txBody>
      </p:sp>
      <p:sp>
        <p:nvSpPr>
          <p:cNvPr id="21" name="PlaceHolder 4"/>
          <p:cNvSpPr>
            <a:spLocks noGrp="1"/>
          </p:cNvSpPr>
          <p:nvPr>
            <p:ph type="body"/>
          </p:nvPr>
        </p:nvSpPr>
        <p:spPr>
          <a:xfrm>
            <a:off x="5152680" y="4059360"/>
            <a:ext cx="4426920" cy="2091240"/>
          </a:xfrm>
          <a:prstGeom prst="rect">
            <a:avLst/>
          </a:prstGeom>
        </p:spPr>
        <p:txBody>
          <a:bodyPr lIns="0" rIns="0" tIns="0" bIns="0">
            <a:normAutofit/>
          </a:bodyPr>
          <a:p>
            <a:endParaRPr b="0" lang="en-ZA"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01320"/>
            <a:ext cx="9071640" cy="1262160"/>
          </a:xfrm>
          <a:prstGeom prst="rect">
            <a:avLst/>
          </a:prstGeom>
        </p:spPr>
        <p:txBody>
          <a:bodyPr lIns="0" rIns="0" tIns="0" bIns="0" anchor="ctr">
            <a:noAutofit/>
          </a:bodyPr>
          <a:p>
            <a:pPr algn="ctr"/>
            <a:endParaRPr b="0" lang="en-ZA" sz="4400" spc="-1" strike="noStrike">
              <a:latin typeface="Arial"/>
            </a:endParaRPr>
          </a:p>
        </p:txBody>
      </p:sp>
      <p:sp>
        <p:nvSpPr>
          <p:cNvPr id="23" name="PlaceHolder 2"/>
          <p:cNvSpPr>
            <a:spLocks noGrp="1"/>
          </p:cNvSpPr>
          <p:nvPr>
            <p:ph type="body"/>
          </p:nvPr>
        </p:nvSpPr>
        <p:spPr>
          <a:xfrm>
            <a:off x="504000" y="1769040"/>
            <a:ext cx="4426920" cy="2091240"/>
          </a:xfrm>
          <a:prstGeom prst="rect">
            <a:avLst/>
          </a:prstGeom>
        </p:spPr>
        <p:txBody>
          <a:bodyPr lIns="0" rIns="0" tIns="0" bIns="0">
            <a:normAutofit/>
          </a:bodyPr>
          <a:p>
            <a:endParaRPr b="0" lang="en-ZA" sz="3200" spc="-1" strike="noStrike">
              <a:latin typeface="Arial"/>
            </a:endParaRPr>
          </a:p>
        </p:txBody>
      </p:sp>
      <p:sp>
        <p:nvSpPr>
          <p:cNvPr id="24" name="PlaceHolder 3"/>
          <p:cNvSpPr>
            <a:spLocks noGrp="1"/>
          </p:cNvSpPr>
          <p:nvPr>
            <p:ph type="body"/>
          </p:nvPr>
        </p:nvSpPr>
        <p:spPr>
          <a:xfrm>
            <a:off x="5152680" y="1769040"/>
            <a:ext cx="4426920" cy="2091240"/>
          </a:xfrm>
          <a:prstGeom prst="rect">
            <a:avLst/>
          </a:prstGeom>
        </p:spPr>
        <p:txBody>
          <a:bodyPr lIns="0" rIns="0" tIns="0" bIns="0">
            <a:normAutofit/>
          </a:bodyPr>
          <a:p>
            <a:endParaRPr b="0" lang="en-ZA" sz="3200" spc="-1" strike="noStrike">
              <a:latin typeface="Arial"/>
            </a:endParaRPr>
          </a:p>
        </p:txBody>
      </p:sp>
      <p:sp>
        <p:nvSpPr>
          <p:cNvPr id="25" name="PlaceHolder 4"/>
          <p:cNvSpPr>
            <a:spLocks noGrp="1"/>
          </p:cNvSpPr>
          <p:nvPr>
            <p:ph type="body"/>
          </p:nvPr>
        </p:nvSpPr>
        <p:spPr>
          <a:xfrm>
            <a:off x="504000" y="4059360"/>
            <a:ext cx="9071640" cy="2091240"/>
          </a:xfrm>
          <a:prstGeom prst="rect">
            <a:avLst/>
          </a:prstGeom>
        </p:spPr>
        <p:txBody>
          <a:bodyPr lIns="0" rIns="0" tIns="0" bIns="0">
            <a:normAutofit/>
          </a:bodyPr>
          <a:p>
            <a:endParaRPr b="0" lang="en-ZA"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fillRect/>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1080000"/>
            <a:ext cx="9071640" cy="1728000"/>
          </a:xfrm>
          <a:prstGeom prst="rect">
            <a:avLst/>
          </a:prstGeom>
        </p:spPr>
        <p:txBody>
          <a:bodyPr lIns="0" rIns="0" tIns="0" bIns="0" anchor="ctr">
            <a:noAutofit/>
          </a:bodyPr>
          <a:p>
            <a:pPr algn="ctr"/>
            <a:r>
              <a:rPr b="0" lang="en-ZA" sz="5860" spc="-1" strike="noStrike">
                <a:solidFill>
                  <a:srgbClr val="ffffff"/>
                </a:solidFill>
                <a:latin typeface="Arial"/>
              </a:rPr>
              <a:t>Click to edit the </a:t>
            </a:r>
            <a:r>
              <a:rPr b="0" lang="en-ZA" sz="5860" spc="-1" strike="noStrike">
                <a:solidFill>
                  <a:srgbClr val="ffffff"/>
                </a:solidFill>
                <a:latin typeface="Arial"/>
              </a:rPr>
              <a:t>title text format</a:t>
            </a:r>
            <a:endParaRPr b="0" lang="en-ZA" sz="5860" spc="-1" strike="noStrike">
              <a:solidFill>
                <a:srgbClr val="ffffff"/>
              </a:solidFill>
              <a:latin typeface="Arial"/>
            </a:endParaRPr>
          </a:p>
        </p:txBody>
      </p:sp>
      <p:sp>
        <p:nvSpPr>
          <p:cNvPr id="1" name="PlaceHolder 2"/>
          <p:cNvSpPr>
            <a:spLocks noGrp="1"/>
          </p:cNvSpPr>
          <p:nvPr>
            <p:ph type="body"/>
          </p:nvPr>
        </p:nvSpPr>
        <p:spPr>
          <a:xfrm>
            <a:off x="504000" y="3168000"/>
            <a:ext cx="9071640" cy="3672000"/>
          </a:xfrm>
          <a:prstGeom prst="rect">
            <a:avLst/>
          </a:prstGeom>
        </p:spPr>
        <p:txBody>
          <a:bodyPr lIns="0" rIns="0" tIns="0" bIns="0">
            <a:normAutofit fontScale="66000"/>
          </a:bodyPr>
          <a:p>
            <a:pPr marL="432000" indent="-324000">
              <a:spcBef>
                <a:spcPts val="1888"/>
              </a:spcBef>
              <a:buClr>
                <a:srgbClr val="ffffff"/>
              </a:buClr>
              <a:buSzPct val="45000"/>
              <a:buFont typeface="Wingdings" charset="2"/>
              <a:buChar char=""/>
            </a:pPr>
            <a:r>
              <a:rPr b="0" lang="en-ZA" sz="4200" spc="-1" strike="noStrike">
                <a:solidFill>
                  <a:srgbClr val="ffffff"/>
                </a:solidFill>
                <a:latin typeface="Arial"/>
              </a:rPr>
              <a:t>Click to edit the outline text format</a:t>
            </a:r>
            <a:endParaRPr b="0" lang="en-ZA" sz="4200" spc="-1" strike="noStrike">
              <a:solidFill>
                <a:srgbClr val="ffffff"/>
              </a:solidFill>
              <a:latin typeface="Arial"/>
            </a:endParaRPr>
          </a:p>
          <a:p>
            <a:pPr lvl="1" marL="864000" indent="-324000">
              <a:spcBef>
                <a:spcPts val="1511"/>
              </a:spcBef>
              <a:buClr>
                <a:srgbClr val="ffffff"/>
              </a:buClr>
              <a:buSzPct val="75000"/>
              <a:buFont typeface="Symbol" charset="2"/>
              <a:buChar char=""/>
            </a:pPr>
            <a:r>
              <a:rPr b="0" lang="en-ZA" sz="4200" spc="-1" strike="noStrike">
                <a:solidFill>
                  <a:srgbClr val="ffffff"/>
                </a:solidFill>
                <a:latin typeface="Arial"/>
              </a:rPr>
              <a:t>Second Outline Level</a:t>
            </a:r>
            <a:endParaRPr b="0" lang="en-ZA" sz="4200" spc="-1" strike="noStrike">
              <a:solidFill>
                <a:srgbClr val="ffffff"/>
              </a:solidFill>
              <a:latin typeface="Arial"/>
            </a:endParaRPr>
          </a:p>
          <a:p>
            <a:pPr lvl="2" marL="1296000" indent="-288000">
              <a:spcBef>
                <a:spcPts val="1134"/>
              </a:spcBef>
              <a:buClr>
                <a:srgbClr val="ffffff"/>
              </a:buClr>
              <a:buSzPct val="45000"/>
              <a:buFont typeface="Wingdings" charset="2"/>
              <a:buChar char=""/>
            </a:pPr>
            <a:r>
              <a:rPr b="0" lang="en-ZA" sz="4200" spc="-1" strike="noStrike">
                <a:solidFill>
                  <a:srgbClr val="ffffff"/>
                </a:solidFill>
                <a:latin typeface="Arial"/>
              </a:rPr>
              <a:t>Third Outline Level</a:t>
            </a:r>
            <a:endParaRPr b="0" lang="en-ZA" sz="4200" spc="-1" strike="noStrike">
              <a:solidFill>
                <a:srgbClr val="ffffff"/>
              </a:solidFill>
              <a:latin typeface="Arial"/>
            </a:endParaRPr>
          </a:p>
          <a:p>
            <a:pPr lvl="3" marL="1728000" indent="-216000">
              <a:spcBef>
                <a:spcPts val="754"/>
              </a:spcBef>
              <a:buClr>
                <a:srgbClr val="ffffff"/>
              </a:buClr>
              <a:buSzPct val="75000"/>
              <a:buFont typeface="Symbol" charset="2"/>
              <a:buChar char=""/>
            </a:pPr>
            <a:r>
              <a:rPr b="0" lang="en-ZA" sz="4200" spc="-1" strike="noStrike">
                <a:solidFill>
                  <a:srgbClr val="ffffff"/>
                </a:solidFill>
                <a:latin typeface="Arial"/>
              </a:rPr>
              <a:t>Fourth Outline Level</a:t>
            </a:r>
            <a:endParaRPr b="0" lang="en-ZA" sz="4200" spc="-1" strike="noStrike">
              <a:solidFill>
                <a:srgbClr val="ffffff"/>
              </a:solidFill>
              <a:latin typeface="Arial"/>
            </a:endParaRPr>
          </a:p>
          <a:p>
            <a:pPr lvl="4" marL="2160000" indent="-216000">
              <a:spcBef>
                <a:spcPts val="377"/>
              </a:spcBef>
              <a:buClr>
                <a:srgbClr val="ffffff"/>
              </a:buClr>
              <a:buSzPct val="45000"/>
              <a:buFont typeface="Wingdings" charset="2"/>
              <a:buChar char=""/>
            </a:pPr>
            <a:r>
              <a:rPr b="0" lang="en-ZA" sz="4200" spc="-1" strike="noStrike">
                <a:solidFill>
                  <a:srgbClr val="ffffff"/>
                </a:solidFill>
                <a:latin typeface="Arial"/>
              </a:rPr>
              <a:t>Fifth Outline Level</a:t>
            </a:r>
            <a:endParaRPr b="0" lang="en-ZA" sz="4200" spc="-1" strike="noStrike">
              <a:solidFill>
                <a:srgbClr val="ffffff"/>
              </a:solidFill>
              <a:latin typeface="Arial"/>
            </a:endParaRPr>
          </a:p>
          <a:p>
            <a:pPr lvl="5" marL="2592000" indent="-216000">
              <a:spcBef>
                <a:spcPts val="377"/>
              </a:spcBef>
              <a:buClr>
                <a:srgbClr val="ffffff"/>
              </a:buClr>
              <a:buSzPct val="45000"/>
              <a:buFont typeface="Wingdings" charset="2"/>
              <a:buChar char=""/>
            </a:pPr>
            <a:r>
              <a:rPr b="0" lang="en-ZA" sz="4200" spc="-1" strike="noStrike">
                <a:solidFill>
                  <a:srgbClr val="ffffff"/>
                </a:solidFill>
                <a:latin typeface="Arial"/>
              </a:rPr>
              <a:t>Sixth Outline Level</a:t>
            </a:r>
            <a:endParaRPr b="0" lang="en-ZA" sz="4200" spc="-1" strike="noStrike">
              <a:solidFill>
                <a:srgbClr val="ffffff"/>
              </a:solidFill>
              <a:latin typeface="Arial"/>
            </a:endParaRPr>
          </a:p>
          <a:p>
            <a:pPr lvl="6" marL="3024000" indent="-216000">
              <a:spcBef>
                <a:spcPts val="377"/>
              </a:spcBef>
              <a:buClr>
                <a:srgbClr val="ffffff"/>
              </a:buClr>
              <a:buSzPct val="45000"/>
              <a:buFont typeface="Wingdings" charset="2"/>
              <a:buChar char=""/>
            </a:pPr>
            <a:r>
              <a:rPr b="0" lang="en-ZA" sz="4200" spc="-1" strike="noStrike">
                <a:solidFill>
                  <a:srgbClr val="ffffff"/>
                </a:solidFill>
                <a:latin typeface="Arial"/>
              </a:rPr>
              <a:t>Seventh Outline Level</a:t>
            </a:r>
            <a:endParaRPr b="0" lang="en-ZA" sz="4200" spc="-1" strike="noStrike">
              <a:solidFill>
                <a:srgbClr val="ffffff"/>
              </a:solidFill>
              <a:latin typeface="Arial"/>
            </a:endParaRPr>
          </a:p>
        </p:txBody>
      </p:sp>
      <p:sp>
        <p:nvSpPr>
          <p:cNvPr id="2" name="PlaceHolder 3"/>
          <p:cNvSpPr>
            <a:spLocks noGrp="1"/>
          </p:cNvSpPr>
          <p:nvPr>
            <p:ph type="dt"/>
          </p:nvPr>
        </p:nvSpPr>
        <p:spPr>
          <a:xfrm>
            <a:off x="504000" y="6886800"/>
            <a:ext cx="2348280" cy="520920"/>
          </a:xfrm>
          <a:prstGeom prst="rect">
            <a:avLst/>
          </a:prstGeom>
        </p:spPr>
        <p:txBody>
          <a:bodyPr lIns="0" rIns="0" tIns="0" bIns="0">
            <a:noAutofit/>
          </a:bodyPr>
          <a:p>
            <a:r>
              <a:rPr b="0" lang="en-ZA" sz="1400" spc="-1" strike="noStrike">
                <a:solidFill>
                  <a:srgbClr val="ffffff"/>
                </a:solidFill>
                <a:latin typeface="Arial"/>
              </a:rPr>
              <a:t>&lt;date/time&gt;</a:t>
            </a:r>
            <a:endParaRPr b="0" lang="en-ZA" sz="1400" spc="-1" strike="noStrike">
              <a:solidFill>
                <a:srgbClr val="ffffff"/>
              </a:solidFill>
              <a:latin typeface="Arial"/>
            </a:endParaRPr>
          </a:p>
        </p:txBody>
      </p:sp>
      <p:sp>
        <p:nvSpPr>
          <p:cNvPr id="3" name="PlaceHolder 4"/>
          <p:cNvSpPr>
            <a:spLocks noGrp="1"/>
          </p:cNvSpPr>
          <p:nvPr>
            <p:ph type="ftr"/>
          </p:nvPr>
        </p:nvSpPr>
        <p:spPr>
          <a:xfrm>
            <a:off x="3447360" y="6886800"/>
            <a:ext cx="3195000" cy="520920"/>
          </a:xfrm>
          <a:prstGeom prst="rect">
            <a:avLst/>
          </a:prstGeom>
        </p:spPr>
        <p:txBody>
          <a:bodyPr lIns="0" rIns="0" tIns="0" bIns="0">
            <a:noAutofit/>
          </a:bodyPr>
          <a:p>
            <a:pPr algn="ctr"/>
            <a:r>
              <a:rPr b="0" lang="en-ZA" sz="1400" spc="-1" strike="noStrike">
                <a:solidFill>
                  <a:srgbClr val="ffffff"/>
                </a:solidFill>
                <a:latin typeface="Arial"/>
              </a:rPr>
              <a:t>&lt;footer&gt;</a:t>
            </a:r>
            <a:endParaRPr b="0" lang="en-ZA" sz="1400" spc="-1" strike="noStrike">
              <a:solidFill>
                <a:srgbClr val="ffffff"/>
              </a:solidFill>
              <a:latin typeface="Arial"/>
            </a:endParaRPr>
          </a:p>
        </p:txBody>
      </p:sp>
      <p:sp>
        <p:nvSpPr>
          <p:cNvPr id="4" name="PlaceHolder 5"/>
          <p:cNvSpPr>
            <a:spLocks noGrp="1"/>
          </p:cNvSpPr>
          <p:nvPr>
            <p:ph type="sldNum"/>
          </p:nvPr>
        </p:nvSpPr>
        <p:spPr>
          <a:xfrm>
            <a:off x="7227360" y="6886800"/>
            <a:ext cx="2348280" cy="520920"/>
          </a:xfrm>
          <a:prstGeom prst="rect">
            <a:avLst/>
          </a:prstGeom>
        </p:spPr>
        <p:txBody>
          <a:bodyPr lIns="0" rIns="0" tIns="0" bIns="0">
            <a:noAutofit/>
          </a:bodyPr>
          <a:p>
            <a:pPr algn="r"/>
            <a:fld id="{E6B58AE8-22DB-4289-9E16-BE1DA24A783B}" type="slidenum">
              <a:rPr b="0" lang="en-ZA" sz="1400" spc="-1" strike="noStrike">
                <a:solidFill>
                  <a:srgbClr val="ffffff"/>
                </a:solidFill>
                <a:latin typeface="Arial"/>
              </a:rPr>
              <a:t>&lt;number&gt;</a:t>
            </a:fld>
            <a:endParaRPr b="0" lang="en-ZA" sz="14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fillRect/>
          </a:stretch>
        </a:blip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504000" y="301320"/>
            <a:ext cx="9071640" cy="1262160"/>
          </a:xfrm>
          <a:prstGeom prst="rect">
            <a:avLst/>
          </a:prstGeom>
        </p:spPr>
        <p:txBody>
          <a:bodyPr lIns="0" rIns="0" tIns="0" bIns="0" anchor="ctr">
            <a:noAutofit/>
          </a:bodyPr>
          <a:p>
            <a:pPr algn="ctr"/>
            <a:r>
              <a:rPr b="0" lang="en-ZA" sz="4400" spc="-1" strike="noStrike">
                <a:latin typeface="Arial"/>
              </a:rPr>
              <a:t>Click to edit the title text format</a:t>
            </a:r>
            <a:endParaRPr b="0" lang="en-ZA" sz="4400" spc="-1" strike="noStrike">
              <a:latin typeface="Arial"/>
            </a:endParaRPr>
          </a:p>
        </p:txBody>
      </p:sp>
      <p:sp>
        <p:nvSpPr>
          <p:cNvPr id="42" name="PlaceHolder 2"/>
          <p:cNvSpPr>
            <a:spLocks noGrp="1"/>
          </p:cNvSpPr>
          <p:nvPr>
            <p:ph type="body"/>
          </p:nvPr>
        </p:nvSpPr>
        <p:spPr>
          <a:xfrm>
            <a:off x="504000" y="1769040"/>
            <a:ext cx="9071640" cy="438444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ZA" sz="3200" spc="-1" strike="noStrike">
                <a:latin typeface="Arial"/>
              </a:rPr>
              <a:t>Click to edit the outline text format</a:t>
            </a:r>
            <a:endParaRPr b="0" lang="en-ZA" sz="3200" spc="-1" strike="noStrike">
              <a:latin typeface="Arial"/>
            </a:endParaRPr>
          </a:p>
          <a:p>
            <a:pPr lvl="1" marL="864000" indent="-324000">
              <a:spcBef>
                <a:spcPts val="1134"/>
              </a:spcBef>
              <a:buClr>
                <a:srgbClr val="000000"/>
              </a:buClr>
              <a:buSzPct val="75000"/>
              <a:buFont typeface="Symbol" charset="2"/>
              <a:buChar char=""/>
            </a:pPr>
            <a:r>
              <a:rPr b="0" lang="en-ZA" sz="2800" spc="-1" strike="noStrike">
                <a:latin typeface="Arial"/>
              </a:rPr>
              <a:t>Second Outline Level</a:t>
            </a:r>
            <a:endParaRPr b="0" lang="en-ZA" sz="2800" spc="-1" strike="noStrike">
              <a:latin typeface="Arial"/>
            </a:endParaRPr>
          </a:p>
          <a:p>
            <a:pPr lvl="2" marL="1296000" indent="-288000">
              <a:spcBef>
                <a:spcPts val="850"/>
              </a:spcBef>
              <a:buClr>
                <a:srgbClr val="000000"/>
              </a:buClr>
              <a:buSzPct val="45000"/>
              <a:buFont typeface="Wingdings" charset="2"/>
              <a:buChar char=""/>
            </a:pPr>
            <a:r>
              <a:rPr b="0" lang="en-ZA" sz="2400" spc="-1" strike="noStrike">
                <a:latin typeface="Arial"/>
              </a:rPr>
              <a:t>Third Outline Level</a:t>
            </a:r>
            <a:endParaRPr b="0" lang="en-ZA" sz="2400" spc="-1" strike="noStrike">
              <a:latin typeface="Arial"/>
            </a:endParaRPr>
          </a:p>
          <a:p>
            <a:pPr lvl="3" marL="1728000" indent="-216000">
              <a:spcBef>
                <a:spcPts val="567"/>
              </a:spcBef>
              <a:buClr>
                <a:srgbClr val="000000"/>
              </a:buClr>
              <a:buSzPct val="75000"/>
              <a:buFont typeface="Symbol" charset="2"/>
              <a:buChar char=""/>
            </a:pPr>
            <a:r>
              <a:rPr b="0" lang="en-ZA" sz="2000" spc="-1" strike="noStrike">
                <a:latin typeface="Arial"/>
              </a:rPr>
              <a:t>Fourth Outline Level</a:t>
            </a:r>
            <a:endParaRPr b="0" lang="en-ZA" sz="2000" spc="-1" strike="noStrike">
              <a:latin typeface="Arial"/>
            </a:endParaRPr>
          </a:p>
          <a:p>
            <a:pPr lvl="4" marL="2160000" indent="-216000">
              <a:spcBef>
                <a:spcPts val="283"/>
              </a:spcBef>
              <a:buClr>
                <a:srgbClr val="000000"/>
              </a:buClr>
              <a:buSzPct val="45000"/>
              <a:buFont typeface="Wingdings" charset="2"/>
              <a:buChar char=""/>
            </a:pPr>
            <a:r>
              <a:rPr b="0" lang="en-ZA" sz="2000" spc="-1" strike="noStrike">
                <a:latin typeface="Arial"/>
              </a:rPr>
              <a:t>Fifth Outline Level</a:t>
            </a:r>
            <a:endParaRPr b="0" lang="en-ZA" sz="2000" spc="-1" strike="noStrike">
              <a:latin typeface="Arial"/>
            </a:endParaRPr>
          </a:p>
          <a:p>
            <a:pPr lvl="5" marL="2592000" indent="-216000">
              <a:spcBef>
                <a:spcPts val="283"/>
              </a:spcBef>
              <a:buClr>
                <a:srgbClr val="000000"/>
              </a:buClr>
              <a:buSzPct val="45000"/>
              <a:buFont typeface="Wingdings" charset="2"/>
              <a:buChar char=""/>
            </a:pPr>
            <a:r>
              <a:rPr b="0" lang="en-ZA" sz="2000" spc="-1" strike="noStrike">
                <a:latin typeface="Arial"/>
              </a:rPr>
              <a:t>Sixth Outline Level</a:t>
            </a:r>
            <a:endParaRPr b="0" lang="en-ZA" sz="2000" spc="-1" strike="noStrike">
              <a:latin typeface="Arial"/>
            </a:endParaRPr>
          </a:p>
          <a:p>
            <a:pPr lvl="6" marL="3024000" indent="-216000">
              <a:spcBef>
                <a:spcPts val="283"/>
              </a:spcBef>
              <a:buClr>
                <a:srgbClr val="000000"/>
              </a:buClr>
              <a:buSzPct val="45000"/>
              <a:buFont typeface="Wingdings" charset="2"/>
              <a:buChar char=""/>
            </a:pPr>
            <a:r>
              <a:rPr b="0" lang="en-ZA" sz="2000" spc="-1" strike="noStrike">
                <a:latin typeface="Arial"/>
              </a:rPr>
              <a:t>Seventh Outline Level</a:t>
            </a:r>
            <a:endParaRPr b="0" lang="en-ZA" sz="2000" spc="-1" strike="noStrike">
              <a:latin typeface="Arial"/>
            </a:endParaRPr>
          </a:p>
        </p:txBody>
      </p:sp>
      <p:sp>
        <p:nvSpPr>
          <p:cNvPr id="43" name="PlaceHolder 3"/>
          <p:cNvSpPr>
            <a:spLocks noGrp="1"/>
          </p:cNvSpPr>
          <p:nvPr>
            <p:ph type="dt"/>
          </p:nvPr>
        </p:nvSpPr>
        <p:spPr>
          <a:xfrm>
            <a:off x="504000" y="6887160"/>
            <a:ext cx="2348280" cy="521280"/>
          </a:xfrm>
          <a:prstGeom prst="rect">
            <a:avLst/>
          </a:prstGeom>
        </p:spPr>
        <p:txBody>
          <a:bodyPr lIns="0" rIns="0" tIns="0" bIns="0">
            <a:noAutofit/>
          </a:bodyPr>
          <a:p>
            <a:r>
              <a:rPr b="0" lang="en-ZA" sz="1400" spc="-1" strike="noStrike">
                <a:latin typeface="Arial"/>
              </a:rPr>
              <a:t>&lt;date/time&gt;</a:t>
            </a:r>
            <a:endParaRPr b="0" lang="en-ZA" sz="1400" spc="-1" strike="noStrike">
              <a:latin typeface="Arial"/>
            </a:endParaRPr>
          </a:p>
        </p:txBody>
      </p:sp>
      <p:sp>
        <p:nvSpPr>
          <p:cNvPr id="44" name="PlaceHolder 4"/>
          <p:cNvSpPr>
            <a:spLocks noGrp="1"/>
          </p:cNvSpPr>
          <p:nvPr>
            <p:ph type="ftr"/>
          </p:nvPr>
        </p:nvSpPr>
        <p:spPr>
          <a:xfrm>
            <a:off x="3447360" y="6887160"/>
            <a:ext cx="3195000" cy="521280"/>
          </a:xfrm>
          <a:prstGeom prst="rect">
            <a:avLst/>
          </a:prstGeom>
        </p:spPr>
        <p:txBody>
          <a:bodyPr lIns="0" rIns="0" tIns="0" bIns="0">
            <a:noAutofit/>
          </a:bodyPr>
          <a:p>
            <a:pPr algn="ctr"/>
            <a:r>
              <a:rPr b="0" lang="en-ZA" sz="1400" spc="-1" strike="noStrike">
                <a:latin typeface="Arial"/>
              </a:rPr>
              <a:t>&lt;footer&gt;</a:t>
            </a:r>
            <a:endParaRPr b="0" lang="en-ZA" sz="1400" spc="-1" strike="noStrike">
              <a:latin typeface="Arial"/>
            </a:endParaRPr>
          </a:p>
        </p:txBody>
      </p:sp>
      <p:sp>
        <p:nvSpPr>
          <p:cNvPr id="45" name="PlaceHolder 5"/>
          <p:cNvSpPr>
            <a:spLocks noGrp="1"/>
          </p:cNvSpPr>
          <p:nvPr>
            <p:ph type="sldNum"/>
          </p:nvPr>
        </p:nvSpPr>
        <p:spPr>
          <a:xfrm>
            <a:off x="7227360" y="6887160"/>
            <a:ext cx="2348280" cy="521280"/>
          </a:xfrm>
          <a:prstGeom prst="rect">
            <a:avLst/>
          </a:prstGeom>
        </p:spPr>
        <p:txBody>
          <a:bodyPr lIns="0" rIns="0" tIns="0" bIns="0">
            <a:noAutofit/>
          </a:bodyPr>
          <a:p>
            <a:pPr algn="r"/>
            <a:fld id="{7E71EED1-CA60-48AE-8523-9228BD9E6700}" type="slidenum">
              <a:rPr b="0" lang="en-ZA" sz="1400" spc="-1" strike="noStrike">
                <a:latin typeface="Arial"/>
              </a:rPr>
              <a:t>&lt;number&gt;</a:t>
            </a:fld>
            <a:endParaRPr b="0" lang="en-ZA" sz="14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hyperlink" Target="https://pctdr.herokuapp.com/" TargetMode="External"/><Relationship Id="rId2"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TextShape 1"/>
          <p:cNvSpPr txBox="1"/>
          <p:nvPr/>
        </p:nvSpPr>
        <p:spPr>
          <a:xfrm>
            <a:off x="504000" y="301320"/>
            <a:ext cx="9071640" cy="1262160"/>
          </a:xfrm>
          <a:prstGeom prst="rect">
            <a:avLst/>
          </a:prstGeom>
          <a:noFill/>
          <a:ln>
            <a:noFill/>
          </a:ln>
        </p:spPr>
        <p:txBody>
          <a:bodyPr lIns="0" rIns="0" tIns="0" bIns="0" anchor="ctr">
            <a:noAutofit/>
          </a:bodyPr>
          <a:p>
            <a:pPr algn="ctr"/>
            <a:r>
              <a:rPr b="0" lang="en-ZA" sz="4400" spc="-1" strike="noStrike">
                <a:latin typeface="Arial"/>
              </a:rPr>
              <a:t>Problem &amp; Policy</a:t>
            </a:r>
            <a:endParaRPr b="0" lang="en-ZA" sz="4400" spc="-1" strike="noStrike">
              <a:latin typeface="Arial"/>
            </a:endParaRPr>
          </a:p>
        </p:txBody>
      </p:sp>
      <p:sp>
        <p:nvSpPr>
          <p:cNvPr id="83" name="TextShape 2"/>
          <p:cNvSpPr txBox="1"/>
          <p:nvPr/>
        </p:nvSpPr>
        <p:spPr>
          <a:xfrm>
            <a:off x="432360" y="1591560"/>
            <a:ext cx="9071640" cy="4384440"/>
          </a:xfrm>
          <a:prstGeom prst="rect">
            <a:avLst/>
          </a:prstGeom>
          <a:noFill/>
          <a:ln>
            <a:noFill/>
          </a:ln>
        </p:spPr>
        <p:txBody>
          <a:bodyPr lIns="0" rIns="0" tIns="0" bIns="0">
            <a:normAutofit fontScale="94000"/>
          </a:bodyPr>
          <a:p>
            <a:pPr marL="432000" indent="-324000">
              <a:spcBef>
                <a:spcPts val="1417"/>
              </a:spcBef>
              <a:buClr>
                <a:srgbClr val="000000"/>
              </a:buClr>
              <a:buSzPct val="45000"/>
              <a:buFont typeface="Wingdings" charset="2"/>
              <a:buChar char=""/>
            </a:pPr>
            <a:r>
              <a:rPr b="0" lang="en-ZA" sz="2200" spc="-1" strike="noStrike">
                <a:latin typeface="Arial"/>
              </a:rPr>
              <a:t>Poor medical record keeping and disconnected functionality.</a:t>
            </a:r>
            <a:endParaRPr b="0" lang="en-ZA" sz="2200" spc="-1" strike="noStrike">
              <a:latin typeface="Arial"/>
            </a:endParaRPr>
          </a:p>
          <a:p>
            <a:pPr marL="432000" indent="-324000">
              <a:spcBef>
                <a:spcPts val="1417"/>
              </a:spcBef>
              <a:buClr>
                <a:srgbClr val="000000"/>
              </a:buClr>
              <a:buSzPct val="45000"/>
              <a:buFont typeface="Wingdings" charset="2"/>
              <a:buChar char=""/>
            </a:pPr>
            <a:r>
              <a:rPr b="0" lang="en-ZA" sz="2200" spc="-1" strike="noStrike">
                <a:latin typeface="Arial"/>
              </a:rPr>
              <a:t>District Health Management Information System policy.</a:t>
            </a:r>
            <a:endParaRPr b="0" lang="en-ZA" sz="2200" spc="-1" strike="noStrike">
              <a:latin typeface="Arial"/>
            </a:endParaRPr>
          </a:p>
          <a:p>
            <a:pPr lvl="1" marL="864000" indent="-324000">
              <a:spcBef>
                <a:spcPts val="1134"/>
              </a:spcBef>
              <a:buClr>
                <a:srgbClr val="000000"/>
              </a:buClr>
              <a:buSzPct val="75000"/>
              <a:buFont typeface="Symbol" charset="2"/>
              <a:buChar char=""/>
            </a:pPr>
            <a:r>
              <a:rPr b="0" lang="en-ZA" sz="2200" spc="-1" strike="noStrike">
                <a:latin typeface="Arial"/>
              </a:rPr>
              <a:t>Strengthen monitoring and evaluation as well as the use of information in policy and programme planning through the regulation and standardisation of the collection, collation and dissemination of health data.</a:t>
            </a:r>
            <a:endParaRPr b="0" lang="en-ZA" sz="2200" spc="-1" strike="noStrike">
              <a:latin typeface="Arial"/>
            </a:endParaRPr>
          </a:p>
          <a:p>
            <a:pPr lvl="1" marL="864000" indent="-324000">
              <a:spcBef>
                <a:spcPts val="1134"/>
              </a:spcBef>
              <a:buClr>
                <a:srgbClr val="000000"/>
              </a:buClr>
              <a:buSzPct val="75000"/>
              <a:buFont typeface="Symbol" charset="2"/>
              <a:buChar char=""/>
            </a:pPr>
            <a:r>
              <a:rPr b="0" lang="en-ZA" sz="2200" spc="-1" strike="noStrike">
                <a:latin typeface="Arial"/>
              </a:rPr>
              <a:t>Clarify the main roles and responsibilities for each administrative level and each category of staff in the mechanisms for ensuring data completeness, data quality and data use and “ownership” at all levels of the health system.</a:t>
            </a:r>
            <a:endParaRPr b="0" lang="en-ZA" sz="2200" spc="-1" strike="noStrike">
              <a:latin typeface="Arial"/>
            </a:endParaRPr>
          </a:p>
          <a:p>
            <a:pPr lvl="1" marL="864000" indent="-324000">
              <a:spcBef>
                <a:spcPts val="1134"/>
              </a:spcBef>
              <a:buClr>
                <a:srgbClr val="000000"/>
              </a:buClr>
              <a:buSzPct val="75000"/>
              <a:buFont typeface="Symbol" charset="2"/>
              <a:buChar char=""/>
            </a:pPr>
            <a:r>
              <a:rPr b="1" lang="en-ZA" sz="2200" spc="-1" strike="noStrike">
                <a:latin typeface="Arial"/>
              </a:rPr>
              <a:t>Ensure data security and integrity.</a:t>
            </a:r>
            <a:endParaRPr b="0" lang="en-ZA" sz="2200" spc="-1" strike="noStrike">
              <a:latin typeface="Arial"/>
            </a:endParaRPr>
          </a:p>
          <a:p>
            <a:pPr marL="432000" indent="-324000">
              <a:spcBef>
                <a:spcPts val="1417"/>
              </a:spcBef>
              <a:buClr>
                <a:srgbClr val="000000"/>
              </a:buClr>
              <a:buSzPct val="45000"/>
              <a:buFont typeface="Wingdings" charset="2"/>
              <a:buChar char=""/>
            </a:pPr>
            <a:r>
              <a:rPr b="0" lang="en-ZA" sz="2200" spc="-1" strike="noStrike">
                <a:latin typeface="Arial"/>
              </a:rPr>
              <a:t>Classifying information policy.</a:t>
            </a:r>
            <a:endParaRPr b="0" lang="en-ZA" sz="22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TextShape 1"/>
          <p:cNvSpPr txBox="1"/>
          <p:nvPr/>
        </p:nvSpPr>
        <p:spPr>
          <a:xfrm>
            <a:off x="504000" y="301320"/>
            <a:ext cx="9071640" cy="1262160"/>
          </a:xfrm>
          <a:prstGeom prst="rect">
            <a:avLst/>
          </a:prstGeom>
          <a:noFill/>
          <a:ln>
            <a:noFill/>
          </a:ln>
        </p:spPr>
        <p:txBody>
          <a:bodyPr lIns="0" rIns="0" tIns="0" bIns="0" anchor="ctr">
            <a:noAutofit/>
          </a:bodyPr>
          <a:p>
            <a:pPr algn="ctr"/>
            <a:r>
              <a:rPr b="0" lang="en-ZA" sz="4400" spc="-1" strike="noStrike">
                <a:latin typeface="Arial"/>
              </a:rPr>
              <a:t>Data on Hand</a:t>
            </a:r>
            <a:endParaRPr b="0" lang="en-ZA" sz="4400" spc="-1" strike="noStrike">
              <a:latin typeface="Arial"/>
            </a:endParaRPr>
          </a:p>
        </p:txBody>
      </p:sp>
      <p:pic>
        <p:nvPicPr>
          <p:cNvPr id="85" name="" descr=""/>
          <p:cNvPicPr/>
          <p:nvPr/>
        </p:nvPicPr>
        <p:blipFill>
          <a:blip r:embed="rId1"/>
          <a:stretch/>
        </p:blipFill>
        <p:spPr>
          <a:xfrm>
            <a:off x="576000" y="1303560"/>
            <a:ext cx="8280000" cy="5248440"/>
          </a:xfrm>
          <a:prstGeom prst="rect">
            <a:avLst/>
          </a:prstGeom>
          <a:ln>
            <a:noFill/>
          </a:ln>
        </p:spPr>
      </p:pic>
      <p:sp>
        <p:nvSpPr>
          <p:cNvPr id="86" name="TextShape 2"/>
          <p:cNvSpPr txBox="1"/>
          <p:nvPr/>
        </p:nvSpPr>
        <p:spPr>
          <a:xfrm>
            <a:off x="7272000" y="1872000"/>
            <a:ext cx="2736000" cy="2649960"/>
          </a:xfrm>
          <a:prstGeom prst="rect">
            <a:avLst/>
          </a:prstGeom>
          <a:noFill/>
          <a:ln>
            <a:noFill/>
          </a:ln>
        </p:spPr>
        <p:txBody>
          <a:bodyPr lIns="90000" rIns="90000" tIns="45000" bIns="45000">
            <a:noAutofit/>
          </a:bodyPr>
          <a:p>
            <a:r>
              <a:rPr b="0" lang="en-ZA" sz="1800" spc="-1" strike="noStrike">
                <a:solidFill>
                  <a:srgbClr val="000000"/>
                </a:solidFill>
                <a:latin typeface="Arial"/>
              </a:rPr>
              <a:t>LEGEND</a:t>
            </a:r>
            <a:endParaRPr b="0" lang="en-ZA" sz="1800" spc="-1" strike="noStrike">
              <a:solidFill>
                <a:srgbClr val="000000"/>
              </a:solidFill>
              <a:latin typeface="Arial"/>
            </a:endParaRPr>
          </a:p>
          <a:p>
            <a:r>
              <a:rPr b="0" lang="en-ZA" sz="1800" spc="-1" strike="noStrike">
                <a:solidFill>
                  <a:srgbClr val="000000"/>
                </a:solidFill>
                <a:latin typeface="Arial"/>
              </a:rPr>
              <a:t>1 = Western Cape</a:t>
            </a:r>
            <a:endParaRPr b="0" lang="en-ZA" sz="1800" spc="-1" strike="noStrike">
              <a:solidFill>
                <a:srgbClr val="000000"/>
              </a:solidFill>
              <a:latin typeface="Arial"/>
            </a:endParaRPr>
          </a:p>
          <a:p>
            <a:r>
              <a:rPr b="0" lang="en-ZA" sz="1800" spc="-1" strike="noStrike">
                <a:solidFill>
                  <a:srgbClr val="000000"/>
                </a:solidFill>
                <a:latin typeface="Arial"/>
              </a:rPr>
              <a:t>2 = Eastern Cape</a:t>
            </a:r>
            <a:endParaRPr b="0" lang="en-ZA" sz="1800" spc="-1" strike="noStrike">
              <a:solidFill>
                <a:srgbClr val="000000"/>
              </a:solidFill>
              <a:latin typeface="Arial"/>
            </a:endParaRPr>
          </a:p>
          <a:p>
            <a:r>
              <a:rPr b="0" lang="en-ZA" sz="1800" spc="-1" strike="noStrike">
                <a:solidFill>
                  <a:srgbClr val="000000"/>
                </a:solidFill>
                <a:latin typeface="Arial"/>
              </a:rPr>
              <a:t>3 = Northern Cape</a:t>
            </a:r>
            <a:endParaRPr b="0" lang="en-ZA" sz="1800" spc="-1" strike="noStrike">
              <a:solidFill>
                <a:srgbClr val="000000"/>
              </a:solidFill>
              <a:latin typeface="Arial"/>
            </a:endParaRPr>
          </a:p>
          <a:p>
            <a:r>
              <a:rPr b="0" lang="en-ZA" sz="1800" spc="-1" strike="noStrike">
                <a:solidFill>
                  <a:srgbClr val="000000"/>
                </a:solidFill>
                <a:latin typeface="Arial"/>
              </a:rPr>
              <a:t>4 = Free State</a:t>
            </a:r>
            <a:endParaRPr b="0" lang="en-ZA" sz="1800" spc="-1" strike="noStrike">
              <a:solidFill>
                <a:srgbClr val="000000"/>
              </a:solidFill>
              <a:latin typeface="Arial"/>
            </a:endParaRPr>
          </a:p>
          <a:p>
            <a:r>
              <a:rPr b="0" lang="en-ZA" sz="1800" spc="-1" strike="noStrike">
                <a:solidFill>
                  <a:srgbClr val="000000"/>
                </a:solidFill>
                <a:latin typeface="Arial"/>
              </a:rPr>
              <a:t>5 = KwaZulu-Natal</a:t>
            </a:r>
            <a:endParaRPr b="0" lang="en-ZA" sz="1800" spc="-1" strike="noStrike">
              <a:solidFill>
                <a:srgbClr val="000000"/>
              </a:solidFill>
              <a:latin typeface="Arial"/>
            </a:endParaRPr>
          </a:p>
          <a:p>
            <a:r>
              <a:rPr b="0" lang="en-ZA" sz="1800" spc="-1" strike="noStrike">
                <a:solidFill>
                  <a:srgbClr val="000000"/>
                </a:solidFill>
                <a:latin typeface="Arial"/>
              </a:rPr>
              <a:t>6 = North West</a:t>
            </a:r>
            <a:endParaRPr b="0" lang="en-ZA" sz="1800" spc="-1" strike="noStrike">
              <a:solidFill>
                <a:srgbClr val="000000"/>
              </a:solidFill>
              <a:latin typeface="Arial"/>
            </a:endParaRPr>
          </a:p>
          <a:p>
            <a:r>
              <a:rPr b="0" lang="en-ZA" sz="1800" spc="-1" strike="noStrike">
                <a:solidFill>
                  <a:srgbClr val="000000"/>
                </a:solidFill>
                <a:latin typeface="Arial"/>
              </a:rPr>
              <a:t>7 = Gauteng</a:t>
            </a:r>
            <a:endParaRPr b="0" lang="en-ZA" sz="1800" spc="-1" strike="noStrike">
              <a:solidFill>
                <a:srgbClr val="000000"/>
              </a:solidFill>
              <a:latin typeface="Arial"/>
            </a:endParaRPr>
          </a:p>
          <a:p>
            <a:r>
              <a:rPr b="0" lang="en-ZA" sz="1800" spc="-1" strike="noStrike">
                <a:solidFill>
                  <a:srgbClr val="000000"/>
                </a:solidFill>
                <a:latin typeface="Arial"/>
              </a:rPr>
              <a:t>8 = Mpumalanga</a:t>
            </a:r>
            <a:endParaRPr b="0" lang="en-ZA" sz="1800" spc="-1" strike="noStrike">
              <a:solidFill>
                <a:srgbClr val="000000"/>
              </a:solidFill>
              <a:latin typeface="Arial"/>
            </a:endParaRPr>
          </a:p>
          <a:p>
            <a:r>
              <a:rPr b="0" lang="en-ZA" sz="1800" spc="-1" strike="noStrike">
                <a:solidFill>
                  <a:srgbClr val="000000"/>
                </a:solidFill>
                <a:latin typeface="Arial"/>
              </a:rPr>
              <a:t>9 = Limpopo</a:t>
            </a:r>
            <a:endParaRPr b="0" lang="en-ZA"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TextShape 1"/>
          <p:cNvSpPr txBox="1"/>
          <p:nvPr/>
        </p:nvSpPr>
        <p:spPr>
          <a:xfrm>
            <a:off x="504000" y="301320"/>
            <a:ext cx="9071640" cy="1262160"/>
          </a:xfrm>
          <a:prstGeom prst="rect">
            <a:avLst/>
          </a:prstGeom>
          <a:noFill/>
          <a:ln>
            <a:noFill/>
          </a:ln>
        </p:spPr>
        <p:txBody>
          <a:bodyPr lIns="0" rIns="0" tIns="0" bIns="0" anchor="ctr">
            <a:noAutofit/>
          </a:bodyPr>
          <a:p>
            <a:pPr algn="ctr"/>
            <a:r>
              <a:rPr b="0" lang="en-ZA" sz="4400" spc="-1" strike="noStrike">
                <a:latin typeface="Arial"/>
              </a:rPr>
              <a:t>Data on Hand</a:t>
            </a:r>
            <a:endParaRPr b="0" lang="en-ZA" sz="4400" spc="-1" strike="noStrike">
              <a:latin typeface="Arial"/>
            </a:endParaRPr>
          </a:p>
        </p:txBody>
      </p:sp>
      <p:pic>
        <p:nvPicPr>
          <p:cNvPr id="88" name="" descr=""/>
          <p:cNvPicPr/>
          <p:nvPr/>
        </p:nvPicPr>
        <p:blipFill>
          <a:blip r:embed="rId1"/>
          <a:stretch/>
        </p:blipFill>
        <p:spPr>
          <a:xfrm>
            <a:off x="288000" y="1296000"/>
            <a:ext cx="5832000" cy="5256000"/>
          </a:xfrm>
          <a:prstGeom prst="rect">
            <a:avLst/>
          </a:prstGeom>
          <a:ln>
            <a:noFill/>
          </a:ln>
        </p:spPr>
      </p:pic>
      <p:sp>
        <p:nvSpPr>
          <p:cNvPr id="89" name="TextShape 2"/>
          <p:cNvSpPr txBox="1"/>
          <p:nvPr/>
        </p:nvSpPr>
        <p:spPr>
          <a:xfrm>
            <a:off x="6120000" y="1317960"/>
            <a:ext cx="3744000" cy="5594040"/>
          </a:xfrm>
          <a:prstGeom prst="rect">
            <a:avLst/>
          </a:prstGeom>
          <a:noFill/>
          <a:ln>
            <a:noFill/>
          </a:ln>
        </p:spPr>
        <p:txBody>
          <a:bodyPr lIns="90000" rIns="90000" tIns="45000" bIns="45000">
            <a:noAutofit/>
          </a:bodyPr>
          <a:p>
            <a:r>
              <a:rPr b="0" lang="en-ZA" sz="1500" spc="-1" strike="noStrike">
                <a:solidFill>
                  <a:srgbClr val="000000"/>
                </a:solidFill>
                <a:latin typeface="Arial"/>
              </a:rPr>
              <a:t>LEGEND</a:t>
            </a:r>
            <a:endParaRPr b="0" lang="en-ZA" sz="1500" spc="-1" strike="noStrike">
              <a:solidFill>
                <a:srgbClr val="000000"/>
              </a:solidFill>
              <a:latin typeface="Arial"/>
            </a:endParaRPr>
          </a:p>
          <a:p>
            <a:r>
              <a:rPr b="0" lang="en-ZA" sz="1500" spc="-1" strike="noStrike">
                <a:solidFill>
                  <a:srgbClr val="000000"/>
                </a:solidFill>
                <a:latin typeface="Arial"/>
              </a:rPr>
              <a:t>ADS = Addison’s Disease</a:t>
            </a:r>
            <a:endParaRPr b="0" lang="en-ZA" sz="1500" spc="-1" strike="noStrike">
              <a:solidFill>
                <a:srgbClr val="000000"/>
              </a:solidFill>
              <a:latin typeface="Arial"/>
            </a:endParaRPr>
          </a:p>
          <a:p>
            <a:r>
              <a:rPr b="0" lang="en-ZA" sz="1500" spc="-1" strike="noStrike">
                <a:solidFill>
                  <a:srgbClr val="000000"/>
                </a:solidFill>
                <a:latin typeface="Arial"/>
              </a:rPr>
              <a:t>AST = Asthma</a:t>
            </a:r>
            <a:endParaRPr b="0" lang="en-ZA" sz="1500" spc="-1" strike="noStrike">
              <a:solidFill>
                <a:srgbClr val="000000"/>
              </a:solidFill>
              <a:latin typeface="Arial"/>
            </a:endParaRPr>
          </a:p>
          <a:p>
            <a:r>
              <a:rPr b="0" lang="en-ZA" sz="1500" spc="-1" strike="noStrike">
                <a:solidFill>
                  <a:srgbClr val="000000"/>
                </a:solidFill>
                <a:latin typeface="Arial"/>
              </a:rPr>
              <a:t>BCE = Bronchiectasis</a:t>
            </a:r>
            <a:endParaRPr b="0" lang="en-ZA" sz="1500" spc="-1" strike="noStrike">
              <a:solidFill>
                <a:srgbClr val="000000"/>
              </a:solidFill>
              <a:latin typeface="Arial"/>
            </a:endParaRPr>
          </a:p>
          <a:p>
            <a:r>
              <a:rPr b="0" lang="en-ZA" sz="1500" spc="-1" strike="noStrike">
                <a:solidFill>
                  <a:srgbClr val="000000"/>
                </a:solidFill>
                <a:latin typeface="Arial"/>
              </a:rPr>
              <a:t>CMY = Cardiomypathy</a:t>
            </a:r>
            <a:endParaRPr b="0" lang="en-ZA" sz="1500" spc="-1" strike="noStrike">
              <a:solidFill>
                <a:srgbClr val="000000"/>
              </a:solidFill>
              <a:latin typeface="Arial"/>
            </a:endParaRPr>
          </a:p>
          <a:p>
            <a:r>
              <a:rPr b="0" lang="en-ZA" sz="1500" spc="-1" strike="noStrike">
                <a:solidFill>
                  <a:srgbClr val="000000"/>
                </a:solidFill>
                <a:latin typeface="Arial"/>
              </a:rPr>
              <a:t>COP = Chronic Obs. Pulmonary Disease</a:t>
            </a:r>
            <a:endParaRPr b="0" lang="en-ZA" sz="1500" spc="-1" strike="noStrike">
              <a:solidFill>
                <a:srgbClr val="000000"/>
              </a:solidFill>
              <a:latin typeface="Arial"/>
            </a:endParaRPr>
          </a:p>
          <a:p>
            <a:r>
              <a:rPr b="0" lang="en-ZA" sz="1500" spc="-1" strike="noStrike">
                <a:solidFill>
                  <a:srgbClr val="000000"/>
                </a:solidFill>
                <a:latin typeface="Arial"/>
              </a:rPr>
              <a:t>CRF = Chronic Renal Disease</a:t>
            </a:r>
            <a:endParaRPr b="0" lang="en-ZA" sz="1500" spc="-1" strike="noStrike">
              <a:solidFill>
                <a:srgbClr val="000000"/>
              </a:solidFill>
              <a:latin typeface="Arial"/>
            </a:endParaRPr>
          </a:p>
          <a:p>
            <a:r>
              <a:rPr b="0" lang="en-ZA" sz="1500" spc="-1" strike="noStrike">
                <a:solidFill>
                  <a:srgbClr val="000000"/>
                </a:solidFill>
                <a:latin typeface="Arial"/>
              </a:rPr>
              <a:t>CSD = Crohn’s Disease</a:t>
            </a:r>
            <a:endParaRPr b="0" lang="en-ZA" sz="1500" spc="-1" strike="noStrike">
              <a:solidFill>
                <a:srgbClr val="000000"/>
              </a:solidFill>
              <a:latin typeface="Arial"/>
            </a:endParaRPr>
          </a:p>
          <a:p>
            <a:r>
              <a:rPr b="0" lang="en-ZA" sz="1500" spc="-1" strike="noStrike">
                <a:solidFill>
                  <a:srgbClr val="000000"/>
                </a:solidFill>
                <a:latin typeface="Arial"/>
              </a:rPr>
              <a:t>DBI = Diabetes Insipidus</a:t>
            </a:r>
            <a:endParaRPr b="0" lang="en-ZA" sz="1500" spc="-1" strike="noStrike">
              <a:solidFill>
                <a:srgbClr val="000000"/>
              </a:solidFill>
              <a:latin typeface="Arial"/>
            </a:endParaRPr>
          </a:p>
          <a:p>
            <a:r>
              <a:rPr b="0" lang="en-ZA" sz="1500" spc="-1" strike="noStrike">
                <a:solidFill>
                  <a:srgbClr val="000000"/>
                </a:solidFill>
                <a:latin typeface="Arial"/>
              </a:rPr>
              <a:t>DM1 = Diabetes Mellitus 1</a:t>
            </a:r>
            <a:endParaRPr b="0" lang="en-ZA" sz="1500" spc="-1" strike="noStrike">
              <a:solidFill>
                <a:srgbClr val="000000"/>
              </a:solidFill>
              <a:latin typeface="Arial"/>
            </a:endParaRPr>
          </a:p>
          <a:p>
            <a:r>
              <a:rPr b="0" lang="en-ZA" sz="1500" spc="-1" strike="noStrike">
                <a:solidFill>
                  <a:srgbClr val="000000"/>
                </a:solidFill>
                <a:latin typeface="Arial"/>
              </a:rPr>
              <a:t>DM2 = Diabetes Mellitus 2</a:t>
            </a:r>
            <a:endParaRPr b="0" lang="en-ZA" sz="1500" spc="-1" strike="noStrike">
              <a:solidFill>
                <a:srgbClr val="000000"/>
              </a:solidFill>
              <a:latin typeface="Arial"/>
            </a:endParaRPr>
          </a:p>
          <a:p>
            <a:r>
              <a:rPr b="0" lang="en-ZA" sz="1500" spc="-1" strike="noStrike">
                <a:solidFill>
                  <a:srgbClr val="000000"/>
                </a:solidFill>
                <a:latin typeface="Arial"/>
              </a:rPr>
              <a:t>DYS = Dysrhythmias</a:t>
            </a:r>
            <a:endParaRPr b="0" lang="en-ZA" sz="1500" spc="-1" strike="noStrike">
              <a:solidFill>
                <a:srgbClr val="000000"/>
              </a:solidFill>
              <a:latin typeface="Arial"/>
            </a:endParaRPr>
          </a:p>
          <a:p>
            <a:r>
              <a:rPr b="0" lang="en-ZA" sz="1500" spc="-1" strike="noStrike">
                <a:solidFill>
                  <a:srgbClr val="000000"/>
                </a:solidFill>
                <a:latin typeface="Arial"/>
              </a:rPr>
              <a:t>EPL = Epilepsy</a:t>
            </a:r>
            <a:endParaRPr b="0" lang="en-ZA" sz="1500" spc="-1" strike="noStrike">
              <a:solidFill>
                <a:srgbClr val="000000"/>
              </a:solidFill>
              <a:latin typeface="Arial"/>
            </a:endParaRPr>
          </a:p>
          <a:p>
            <a:r>
              <a:rPr b="0" lang="en-ZA" sz="1500" spc="-1" strike="noStrike">
                <a:solidFill>
                  <a:srgbClr val="000000"/>
                </a:solidFill>
                <a:latin typeface="Arial"/>
              </a:rPr>
              <a:t>GLC = Glaucoma</a:t>
            </a:r>
            <a:endParaRPr b="0" lang="en-ZA" sz="1500" spc="-1" strike="noStrike">
              <a:solidFill>
                <a:srgbClr val="000000"/>
              </a:solidFill>
              <a:latin typeface="Arial"/>
            </a:endParaRPr>
          </a:p>
          <a:p>
            <a:r>
              <a:rPr b="0" lang="en-ZA" sz="1500" spc="-1" strike="noStrike">
                <a:latin typeface="Arial"/>
              </a:rPr>
              <a:t>HAE = Haemophilia</a:t>
            </a:r>
            <a:endParaRPr b="0" lang="en-ZA" sz="1500" spc="-1" strike="noStrike">
              <a:solidFill>
                <a:srgbClr val="000000"/>
              </a:solidFill>
              <a:latin typeface="Arial"/>
            </a:endParaRPr>
          </a:p>
          <a:p>
            <a:pPr>
              <a:lnSpc>
                <a:spcPct val="100000"/>
              </a:lnSpc>
            </a:pPr>
            <a:r>
              <a:rPr b="0" lang="en-ZA" sz="1500" spc="-1" strike="noStrike">
                <a:solidFill>
                  <a:srgbClr val="000000"/>
                </a:solidFill>
                <a:latin typeface="Arial"/>
              </a:rPr>
              <a:t>HIV = HIV/AIDS</a:t>
            </a:r>
            <a:endParaRPr b="0" lang="en-ZA" sz="1500" spc="-1" strike="noStrike">
              <a:solidFill>
                <a:srgbClr val="000000"/>
              </a:solidFill>
              <a:latin typeface="Arial"/>
            </a:endParaRPr>
          </a:p>
          <a:p>
            <a:r>
              <a:rPr b="0" lang="en-ZA" sz="1500" spc="-1" strike="noStrike">
                <a:solidFill>
                  <a:srgbClr val="000000"/>
                </a:solidFill>
                <a:latin typeface="Arial"/>
              </a:rPr>
              <a:t>HYL = Hyperlipidaemia</a:t>
            </a:r>
            <a:endParaRPr b="0" lang="en-ZA" sz="1500" spc="-1" strike="noStrike">
              <a:solidFill>
                <a:srgbClr val="000000"/>
              </a:solidFill>
              <a:latin typeface="Arial"/>
            </a:endParaRPr>
          </a:p>
          <a:p>
            <a:r>
              <a:rPr b="0" lang="en-ZA" sz="1500" spc="-1" strike="noStrike">
                <a:solidFill>
                  <a:srgbClr val="000000"/>
                </a:solidFill>
                <a:latin typeface="Arial"/>
              </a:rPr>
              <a:t>HYP = Hypertension</a:t>
            </a:r>
            <a:endParaRPr b="0" lang="en-ZA" sz="1500" spc="-1" strike="noStrike">
              <a:solidFill>
                <a:srgbClr val="000000"/>
              </a:solidFill>
              <a:latin typeface="Arial"/>
            </a:endParaRPr>
          </a:p>
          <a:p>
            <a:r>
              <a:rPr b="0" lang="en-ZA" sz="1500" spc="-1" strike="noStrike">
                <a:solidFill>
                  <a:srgbClr val="000000"/>
                </a:solidFill>
                <a:latin typeface="Arial"/>
              </a:rPr>
              <a:t>IBD = Ulcerative Colitis</a:t>
            </a:r>
            <a:endParaRPr b="0" lang="en-ZA" sz="1500" spc="-1" strike="noStrike">
              <a:solidFill>
                <a:srgbClr val="000000"/>
              </a:solidFill>
              <a:latin typeface="Arial"/>
            </a:endParaRPr>
          </a:p>
          <a:p>
            <a:r>
              <a:rPr b="0" lang="en-ZA" sz="1500" spc="-1" strike="noStrike">
                <a:solidFill>
                  <a:srgbClr val="000000"/>
                </a:solidFill>
                <a:latin typeface="Arial"/>
              </a:rPr>
              <a:t>IHD = Coronary Artery Disease</a:t>
            </a:r>
            <a:endParaRPr b="0" lang="en-ZA" sz="1500" spc="-1" strike="noStrike">
              <a:solidFill>
                <a:srgbClr val="000000"/>
              </a:solidFill>
              <a:latin typeface="Arial"/>
            </a:endParaRPr>
          </a:p>
          <a:p>
            <a:r>
              <a:rPr b="0" lang="en-ZA" sz="1500" spc="-1" strike="noStrike">
                <a:solidFill>
                  <a:srgbClr val="000000"/>
                </a:solidFill>
                <a:latin typeface="Arial"/>
              </a:rPr>
              <a:t>MSS = Multiple Sclerosis</a:t>
            </a:r>
            <a:endParaRPr b="0" lang="en-ZA" sz="1500" spc="-1" strike="noStrike">
              <a:solidFill>
                <a:srgbClr val="000000"/>
              </a:solidFill>
              <a:latin typeface="Arial"/>
            </a:endParaRPr>
          </a:p>
          <a:p>
            <a:r>
              <a:rPr b="0" lang="en-ZA" sz="1500" spc="-1" strike="noStrike">
                <a:solidFill>
                  <a:srgbClr val="000000"/>
                </a:solidFill>
                <a:latin typeface="Arial"/>
              </a:rPr>
              <a:t>PAR = Parkinson’s Disease</a:t>
            </a:r>
            <a:endParaRPr b="0" lang="en-ZA" sz="1500" spc="-1" strike="noStrike">
              <a:solidFill>
                <a:srgbClr val="000000"/>
              </a:solidFill>
              <a:latin typeface="Arial"/>
            </a:endParaRPr>
          </a:p>
          <a:p>
            <a:r>
              <a:rPr b="0" lang="en-ZA" sz="1500" spc="-1" strike="noStrike">
                <a:solidFill>
                  <a:srgbClr val="000000"/>
                </a:solidFill>
                <a:latin typeface="Arial"/>
              </a:rPr>
              <a:t>RHA = Rheumatoid Arthritis</a:t>
            </a:r>
            <a:endParaRPr b="0" lang="en-ZA" sz="1500" spc="-1" strike="noStrike">
              <a:solidFill>
                <a:srgbClr val="000000"/>
              </a:solidFill>
              <a:latin typeface="Arial"/>
            </a:endParaRPr>
          </a:p>
          <a:p>
            <a:r>
              <a:rPr b="0" lang="en-ZA" sz="1500" spc="-1" strike="noStrike">
                <a:solidFill>
                  <a:srgbClr val="000000"/>
                </a:solidFill>
                <a:latin typeface="Arial"/>
              </a:rPr>
              <a:t>SCZ = Schizophrenia</a:t>
            </a:r>
            <a:endParaRPr b="0" lang="en-ZA" sz="1500" spc="-1" strike="noStrike">
              <a:solidFill>
                <a:srgbClr val="000000"/>
              </a:solidFill>
              <a:latin typeface="Arial"/>
            </a:endParaRPr>
          </a:p>
          <a:p>
            <a:r>
              <a:rPr b="0" lang="en-ZA" sz="1500" spc="-1" strike="noStrike">
                <a:solidFill>
                  <a:srgbClr val="000000"/>
                </a:solidFill>
                <a:latin typeface="Arial"/>
              </a:rPr>
              <a:t>SLE = Systemic Lupus Erythematosus</a:t>
            </a:r>
            <a:endParaRPr b="0" lang="en-ZA" sz="1500" spc="-1" strike="noStrike">
              <a:solidFill>
                <a:srgbClr val="000000"/>
              </a:solidFill>
              <a:latin typeface="Arial"/>
            </a:endParaRPr>
          </a:p>
          <a:p>
            <a:r>
              <a:rPr b="0" lang="en-ZA" sz="1500" spc="-1" strike="noStrike">
                <a:solidFill>
                  <a:srgbClr val="000000"/>
                </a:solidFill>
                <a:latin typeface="Arial"/>
              </a:rPr>
              <a:t>TDH = Hypothyroidism</a:t>
            </a:r>
            <a:endParaRPr b="0" lang="en-ZA" sz="1500" spc="-1" strike="noStrike">
              <a:solidFill>
                <a:srgbClr val="000000"/>
              </a:solidFill>
              <a:latin typeface="Arial"/>
            </a:endParaRPr>
          </a:p>
        </p:txBody>
      </p:sp>
      <p:sp>
        <p:nvSpPr>
          <p:cNvPr id="90" name="TextShape 3"/>
          <p:cNvSpPr txBox="1"/>
          <p:nvPr/>
        </p:nvSpPr>
        <p:spPr>
          <a:xfrm>
            <a:off x="6192000" y="6853680"/>
            <a:ext cx="3888000" cy="346320"/>
          </a:xfrm>
          <a:prstGeom prst="rect">
            <a:avLst/>
          </a:prstGeom>
          <a:noFill/>
          <a:ln>
            <a:noFill/>
          </a:ln>
        </p:spPr>
        <p:txBody>
          <a:bodyPr lIns="90000" rIns="90000" tIns="45000" bIns="45000">
            <a:noAutofit/>
          </a:bodyPr>
          <a:p>
            <a:r>
              <a:rPr b="0" lang="en-ZA" sz="1800" spc="-1" strike="noStrike">
                <a:solidFill>
                  <a:srgbClr val="000000"/>
                </a:solidFill>
                <a:latin typeface="Arial"/>
              </a:rPr>
              <a:t>Orange: Males</a:t>
            </a:r>
            <a:r>
              <a:rPr b="0" lang="en-ZA" sz="1800" spc="-1" strike="noStrike">
                <a:solidFill>
                  <a:srgbClr val="000000"/>
                </a:solidFill>
                <a:latin typeface="Arial"/>
              </a:rPr>
              <a:t>	</a:t>
            </a:r>
            <a:r>
              <a:rPr b="0" lang="en-ZA" sz="1800" spc="-1" strike="noStrike">
                <a:solidFill>
                  <a:srgbClr val="000000"/>
                </a:solidFill>
                <a:latin typeface="Arial"/>
              </a:rPr>
              <a:t>Blue: Females</a:t>
            </a:r>
            <a:endParaRPr b="0" lang="en-ZA" sz="1800" spc="-1" strike="noStrike">
              <a:solidFill>
                <a:srgbClr val="000000"/>
              </a:solidFill>
              <a:latin typeface="Arial"/>
            </a:endParaRPr>
          </a:p>
        </p:txBody>
      </p:sp>
      <p:sp>
        <p:nvSpPr>
          <p:cNvPr id="91" name="TextShape 4"/>
          <p:cNvSpPr txBox="1"/>
          <p:nvPr/>
        </p:nvSpPr>
        <p:spPr>
          <a:xfrm>
            <a:off x="2304000" y="6594120"/>
            <a:ext cx="2232000" cy="245880"/>
          </a:xfrm>
          <a:prstGeom prst="rect">
            <a:avLst/>
          </a:prstGeom>
          <a:noFill/>
          <a:ln>
            <a:noFill/>
          </a:ln>
        </p:spPr>
        <p:txBody>
          <a:bodyPr lIns="90000" rIns="90000" tIns="45000" bIns="45000">
            <a:noAutofit/>
          </a:bodyPr>
          <a:p>
            <a:r>
              <a:rPr b="0" lang="en-ZA" sz="1100" spc="-1" strike="noStrike">
                <a:solidFill>
                  <a:srgbClr val="000000"/>
                </a:solidFill>
                <a:latin typeface="Arial"/>
              </a:rPr>
              <a:t>Chronic diseases per gender</a:t>
            </a:r>
            <a:endParaRPr b="0" lang="en-ZA" sz="1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TextShape 1"/>
          <p:cNvSpPr txBox="1"/>
          <p:nvPr/>
        </p:nvSpPr>
        <p:spPr>
          <a:xfrm>
            <a:off x="504000" y="301320"/>
            <a:ext cx="9071640" cy="1262160"/>
          </a:xfrm>
          <a:prstGeom prst="rect">
            <a:avLst/>
          </a:prstGeom>
          <a:noFill/>
          <a:ln>
            <a:noFill/>
          </a:ln>
        </p:spPr>
        <p:txBody>
          <a:bodyPr lIns="0" rIns="0" tIns="0" bIns="0" anchor="ctr">
            <a:noAutofit/>
          </a:bodyPr>
          <a:p>
            <a:pPr algn="ctr"/>
            <a:r>
              <a:rPr b="0" lang="en-ZA" sz="4400" spc="-1" strike="noStrike">
                <a:latin typeface="Arial"/>
              </a:rPr>
              <a:t>Data on Hand</a:t>
            </a:r>
            <a:endParaRPr b="0" lang="en-ZA" sz="4400" spc="-1" strike="noStrike">
              <a:latin typeface="Arial"/>
            </a:endParaRPr>
          </a:p>
        </p:txBody>
      </p:sp>
      <p:pic>
        <p:nvPicPr>
          <p:cNvPr id="93" name="" descr=""/>
          <p:cNvPicPr/>
          <p:nvPr/>
        </p:nvPicPr>
        <p:blipFill>
          <a:blip r:embed="rId1"/>
          <a:stretch/>
        </p:blipFill>
        <p:spPr>
          <a:xfrm>
            <a:off x="288000" y="1296000"/>
            <a:ext cx="9072000" cy="5256000"/>
          </a:xfrm>
          <a:prstGeom prst="rect">
            <a:avLst/>
          </a:prstGeom>
          <a:ln>
            <a:noFill/>
          </a:ln>
        </p:spPr>
      </p:pic>
      <p:sp>
        <p:nvSpPr>
          <p:cNvPr id="94" name="TextShape 2"/>
          <p:cNvSpPr txBox="1"/>
          <p:nvPr/>
        </p:nvSpPr>
        <p:spPr>
          <a:xfrm>
            <a:off x="4392000" y="1317960"/>
            <a:ext cx="5472000" cy="2207160"/>
          </a:xfrm>
          <a:prstGeom prst="rect">
            <a:avLst/>
          </a:prstGeom>
          <a:noFill/>
          <a:ln>
            <a:noFill/>
          </a:ln>
        </p:spPr>
        <p:txBody>
          <a:bodyPr lIns="90000" rIns="90000" tIns="45000" bIns="45000">
            <a:noAutofit/>
          </a:bodyPr>
          <a:p>
            <a:r>
              <a:rPr b="0" lang="en-ZA" sz="1500" spc="-1" strike="noStrike">
                <a:solidFill>
                  <a:srgbClr val="000000"/>
                </a:solidFill>
                <a:latin typeface="Arial"/>
              </a:rPr>
              <a:t>LEGEND</a:t>
            </a:r>
            <a:endParaRPr b="0" lang="en-ZA" sz="1500" spc="-1" strike="noStrike">
              <a:solidFill>
                <a:srgbClr val="000000"/>
              </a:solidFill>
              <a:latin typeface="Arial"/>
            </a:endParaRPr>
          </a:p>
          <a:p>
            <a:r>
              <a:rPr b="0" lang="en-ZA" sz="1500" spc="-1" strike="noStrike">
                <a:solidFill>
                  <a:srgbClr val="000000"/>
                </a:solidFill>
                <a:latin typeface="Arial"/>
              </a:rPr>
              <a:t>100-199 = Diseases of the circulatory system</a:t>
            </a:r>
            <a:endParaRPr b="0" lang="en-ZA" sz="1500" spc="-1" strike="noStrike">
              <a:solidFill>
                <a:srgbClr val="000000"/>
              </a:solidFill>
              <a:latin typeface="Arial"/>
            </a:endParaRPr>
          </a:p>
          <a:p>
            <a:r>
              <a:rPr b="0" lang="en-ZA" sz="1500" spc="-1" strike="noStrike">
                <a:solidFill>
                  <a:srgbClr val="000000"/>
                </a:solidFill>
                <a:latin typeface="Arial"/>
              </a:rPr>
              <a:t>A00-899 = Certain infectious and parasitic diseases</a:t>
            </a:r>
            <a:endParaRPr b="0" lang="en-ZA" sz="1500" spc="-1" strike="noStrike">
              <a:solidFill>
                <a:srgbClr val="000000"/>
              </a:solidFill>
              <a:latin typeface="Arial"/>
            </a:endParaRPr>
          </a:p>
          <a:p>
            <a:r>
              <a:rPr b="0" lang="en-ZA" sz="1500" spc="-1" strike="noStrike">
                <a:solidFill>
                  <a:srgbClr val="000000"/>
                </a:solidFill>
                <a:latin typeface="Arial"/>
              </a:rPr>
              <a:t>C00-D48 = Neoplasms</a:t>
            </a:r>
            <a:endParaRPr b="0" lang="en-ZA" sz="1500" spc="-1" strike="noStrike">
              <a:solidFill>
                <a:srgbClr val="000000"/>
              </a:solidFill>
              <a:latin typeface="Arial"/>
            </a:endParaRPr>
          </a:p>
          <a:p>
            <a:pPr>
              <a:lnSpc>
                <a:spcPct val="100000"/>
              </a:lnSpc>
            </a:pPr>
            <a:r>
              <a:rPr b="0" lang="en-ZA" sz="1500" spc="-1" strike="noStrike">
                <a:solidFill>
                  <a:srgbClr val="000000"/>
                </a:solidFill>
                <a:latin typeface="Arial"/>
              </a:rPr>
              <a:t>R00-R99 = </a:t>
            </a:r>
            <a:r>
              <a:rPr b="0" lang="en-ZA" sz="1500" spc="-1" strike="noStrike">
                <a:solidFill>
                  <a:srgbClr val="000000"/>
                </a:solidFill>
                <a:latin typeface="Arial"/>
              </a:rPr>
              <a:t>Symptoms and signs not elsewhere classified</a:t>
            </a:r>
            <a:endParaRPr b="0" lang="en-ZA" sz="1500" spc="-1" strike="noStrike">
              <a:solidFill>
                <a:srgbClr val="000000"/>
              </a:solidFill>
              <a:latin typeface="Arial"/>
            </a:endParaRPr>
          </a:p>
          <a:p>
            <a:r>
              <a:rPr b="0" lang="en-ZA" sz="1500" spc="-1" strike="noStrike">
                <a:solidFill>
                  <a:srgbClr val="000000"/>
                </a:solidFill>
                <a:latin typeface="Arial"/>
              </a:rPr>
              <a:t>V01-Y98 = External causes of morbidity and mortality</a:t>
            </a:r>
            <a:endParaRPr b="0" lang="en-ZA" sz="1500" spc="-1" strike="noStrike">
              <a:solidFill>
                <a:srgbClr val="000000"/>
              </a:solidFill>
              <a:latin typeface="Arial"/>
            </a:endParaRPr>
          </a:p>
        </p:txBody>
      </p:sp>
      <p:sp>
        <p:nvSpPr>
          <p:cNvPr id="95" name="TextShape 3"/>
          <p:cNvSpPr txBox="1"/>
          <p:nvPr/>
        </p:nvSpPr>
        <p:spPr>
          <a:xfrm>
            <a:off x="3528000" y="6614280"/>
            <a:ext cx="3096000" cy="513720"/>
          </a:xfrm>
          <a:prstGeom prst="rect">
            <a:avLst/>
          </a:prstGeom>
          <a:noFill/>
          <a:ln>
            <a:noFill/>
          </a:ln>
        </p:spPr>
        <p:txBody>
          <a:bodyPr lIns="90000" rIns="90000" tIns="45000" bIns="45000">
            <a:noAutofit/>
          </a:bodyPr>
          <a:p>
            <a:r>
              <a:rPr b="0" lang="en-ZA" sz="1500" spc="-1" strike="noStrike">
                <a:solidFill>
                  <a:srgbClr val="000000"/>
                </a:solidFill>
                <a:latin typeface="Arial"/>
              </a:rPr>
              <a:t>Top 5 Underlying causes of death</a:t>
            </a:r>
            <a:endParaRPr b="0" lang="en-ZA" sz="15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TextShape 1"/>
          <p:cNvSpPr txBox="1"/>
          <p:nvPr/>
        </p:nvSpPr>
        <p:spPr>
          <a:xfrm>
            <a:off x="504000" y="301320"/>
            <a:ext cx="9071640" cy="1262160"/>
          </a:xfrm>
          <a:prstGeom prst="rect">
            <a:avLst/>
          </a:prstGeom>
          <a:noFill/>
          <a:ln>
            <a:noFill/>
          </a:ln>
        </p:spPr>
        <p:txBody>
          <a:bodyPr lIns="0" rIns="0" tIns="0" bIns="0" anchor="ctr">
            <a:noAutofit/>
          </a:bodyPr>
          <a:p>
            <a:pPr algn="ctr"/>
            <a:r>
              <a:rPr b="0" lang="en-ZA" sz="4400" spc="-1" strike="noStrike">
                <a:latin typeface="Arial"/>
              </a:rPr>
              <a:t>Solution = PocketDoctor();</a:t>
            </a:r>
            <a:endParaRPr b="0" lang="en-ZA" sz="4400" spc="-1" strike="noStrike">
              <a:latin typeface="Arial"/>
            </a:endParaRPr>
          </a:p>
        </p:txBody>
      </p:sp>
      <p:sp>
        <p:nvSpPr>
          <p:cNvPr id="97" name="TextShape 2"/>
          <p:cNvSpPr txBox="1"/>
          <p:nvPr/>
        </p:nvSpPr>
        <p:spPr>
          <a:xfrm>
            <a:off x="504000" y="1769040"/>
            <a:ext cx="9071640" cy="4384440"/>
          </a:xfrm>
          <a:prstGeom prst="rect">
            <a:avLst/>
          </a:prstGeom>
          <a:noFill/>
          <a:ln>
            <a:noFill/>
          </a:ln>
        </p:spPr>
        <p:txBody>
          <a:bodyPr lIns="0" rIns="0" tIns="0" bIns="0">
            <a:normAutofit/>
          </a:bodyPr>
          <a:p>
            <a:pPr marL="432000" indent="-324000">
              <a:spcBef>
                <a:spcPts val="1417"/>
              </a:spcBef>
              <a:buClr>
                <a:srgbClr val="000000"/>
              </a:buClr>
              <a:buSzPct val="45000"/>
              <a:buFont typeface="Wingdings" charset="2"/>
              <a:buChar char=""/>
            </a:pPr>
            <a:r>
              <a:rPr b="0" lang="en-ZA" sz="2600" spc="-1" strike="noStrike">
                <a:latin typeface="Arial"/>
              </a:rPr>
              <a:t>A centralized online medical records information system.</a:t>
            </a:r>
            <a:endParaRPr b="0" lang="en-ZA" sz="2600" spc="-1" strike="noStrike">
              <a:latin typeface="Arial"/>
            </a:endParaRPr>
          </a:p>
          <a:p>
            <a:pPr marL="432000" indent="-324000">
              <a:spcBef>
                <a:spcPts val="1417"/>
              </a:spcBef>
              <a:buClr>
                <a:srgbClr val="000000"/>
              </a:buClr>
              <a:buSzPct val="45000"/>
              <a:buFont typeface="Wingdings" charset="2"/>
              <a:buChar char=""/>
            </a:pPr>
            <a:r>
              <a:rPr b="0" lang="en-ZA" sz="2600" spc="-1" strike="noStrike">
                <a:latin typeface="Arial"/>
              </a:rPr>
              <a:t>A system that allows for a patient to call for an ambulance at a flick of a button and have the emergency services know exactly where to go, what the problem is, and how to stabilize the patient.</a:t>
            </a:r>
            <a:endParaRPr b="0" lang="en-ZA" sz="2600" spc="-1" strike="noStrike">
              <a:latin typeface="Arial"/>
            </a:endParaRPr>
          </a:p>
          <a:p>
            <a:pPr marL="432000" indent="-324000">
              <a:spcBef>
                <a:spcPts val="1417"/>
              </a:spcBef>
              <a:buClr>
                <a:srgbClr val="000000"/>
              </a:buClr>
              <a:buSzPct val="45000"/>
              <a:buFont typeface="Wingdings" charset="2"/>
              <a:buChar char=""/>
            </a:pPr>
            <a:r>
              <a:rPr b="0" lang="en-ZA" sz="2600" spc="-1" strike="noStrike">
                <a:latin typeface="Arial"/>
              </a:rPr>
              <a:t>Web User interface for record management;</a:t>
            </a:r>
            <a:endParaRPr b="0" lang="en-ZA" sz="2600" spc="-1" strike="noStrike">
              <a:latin typeface="Arial"/>
            </a:endParaRPr>
          </a:p>
          <a:p>
            <a:pPr marL="432000" indent="-324000">
              <a:spcBef>
                <a:spcPts val="1417"/>
              </a:spcBef>
              <a:buClr>
                <a:srgbClr val="000000"/>
              </a:buClr>
              <a:buSzPct val="45000"/>
              <a:buFont typeface="Wingdings" charset="2"/>
              <a:buChar char=""/>
            </a:pPr>
            <a:r>
              <a:rPr b="0" lang="en-ZA" sz="2600" spc="-1" strike="noStrike">
                <a:latin typeface="Arial"/>
                <a:hlinkClick r:id="rId1"/>
              </a:rPr>
              <a:t>https://pctdr.herokuapp.com/</a:t>
            </a:r>
            <a:r>
              <a:rPr b="0" lang="en-ZA" sz="2600" spc="-1" strike="noStrike">
                <a:latin typeface="Arial"/>
              </a:rPr>
              <a:t> </a:t>
            </a:r>
            <a:endParaRPr b="0" lang="en-ZA" sz="26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34</TotalTime>
  <Application>LibreOffice/6.4.6.2$Linux_X86_64 LibreOffice_project/40$Build-2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2021-02-27T23:17:27Z</dcterms:created>
  <dc:creator/>
  <dc:description/>
  <dc:language>en-ZA</dc:language>
  <cp:lastModifiedBy/>
  <dcterms:modified xsi:type="dcterms:W3CDTF">2021-02-28T12:26:47Z</dcterms:modified>
  <cp:revision>5</cp:revision>
  <dc:subject/>
  <dc:title>Blueprint Plans</dc:title>
</cp:coreProperties>
</file>