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7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7T21:27:32.30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7T19:26:39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24575,'54'-1'0,"-38"0"0,39 0 0,1 1 0,-33 0 0,38 0 0,-31-1 0,-10 0 0,7 0 0,-13 1 0,-10 0 0,-1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7T19:26:5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24575,'15'-2'0,"0"-1"0,-2 1 0,5-1 0,-7 2 0,5 0 0,-6 0 0,-3 1 0,5 0 0,7 0 0,4 0 0,3 0 0,-10 0 0,-4 0 0,-4 1 0,-3-1 0,-2 1 0,0-1 0,10 2 0,2 1 0,11 1 0,-6 0 0,-1-2 0,-10 0 0,-2-2 0,-6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7T19:27:11.2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24575,'7'0'0,"15"3"0,0 2 0,5 2 0,-9-2 0,-8-2 0,-3-1 0,0-1 0,-2-1 0,8 2 0,1-2 0,4 2 0,-2-1 0,-4 0 0,0 0 0,1-1 0,-4 0 0,-3 0 0,1 0 0,2 0 0,4 0 0,-4 0 0,-3-1 0,-1 1 0,12-1 0,2 1 0,6 0 0,1 1 0,-7 0 0,-4 1 0,-6-2 0,-7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7T19:29:4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5E9D-2AC5-D541-8F42-7794F2414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4E489-0BDF-F247-8355-C13F1B9A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614" y="1389772"/>
            <a:ext cx="5357600" cy="116021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+mj-lt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57EA7-350E-A842-BF34-B00B320E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06" y="3428997"/>
            <a:ext cx="6070060" cy="2417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2C2B1-A209-D146-9D11-17D14665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21" y="1160440"/>
            <a:ext cx="3122579" cy="2119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D73C0-64AA-714D-A80B-ABC6E00F8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351" y="1160440"/>
            <a:ext cx="3530615" cy="21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7D16-E456-8941-95BC-36C55E89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99ABDF-7FFC-294A-B906-2DC6170F8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581" y="1885059"/>
            <a:ext cx="5446712" cy="43119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35B24-4A41-EC4C-81B2-E79E8C62F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5424976"/>
            <a:ext cx="2664361" cy="1475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DB0BC-39B3-424D-8356-4D33FFD6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5" t="1" r="9933" b="11898"/>
          <a:stretch/>
        </p:blipFill>
        <p:spPr>
          <a:xfrm>
            <a:off x="2042574" y="1164920"/>
            <a:ext cx="2664361" cy="20207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2146DD-1097-6E46-9AFB-B39FE3748013}"/>
                  </a:ext>
                </a:extLst>
              </p14:cNvPr>
              <p14:cNvContentPartPr/>
              <p14:nvPr/>
            </p14:nvContentPartPr>
            <p14:xfrm>
              <a:off x="4300373" y="1529083"/>
              <a:ext cx="131400" cy="2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2146DD-1097-6E46-9AFB-B39FE37480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1373" y="1520083"/>
                <a:ext cx="1490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6E92FF-333A-F244-8682-49C758A23EF4}"/>
                  </a:ext>
                </a:extLst>
              </p14:cNvPr>
              <p14:cNvContentPartPr/>
              <p14:nvPr/>
            </p14:nvContentPartPr>
            <p14:xfrm>
              <a:off x="4341773" y="1665523"/>
              <a:ext cx="123480" cy="7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6E92FF-333A-F244-8682-49C758A23E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2773" y="1656523"/>
                <a:ext cx="141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48F6A2-9007-D644-BBA2-3AE03AA67F00}"/>
                  </a:ext>
                </a:extLst>
              </p14:cNvPr>
              <p14:cNvContentPartPr/>
              <p14:nvPr/>
            </p14:nvContentPartPr>
            <p14:xfrm>
              <a:off x="4350773" y="1770283"/>
              <a:ext cx="150840" cy="13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48F6A2-9007-D644-BBA2-3AE03AA67F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1773" y="1761643"/>
                <a:ext cx="168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02B2CB-35AB-4D4A-8E18-F3943BF8FB8D}"/>
                  </a:ext>
                </a:extLst>
              </p14:cNvPr>
              <p14:cNvContentPartPr/>
              <p14:nvPr/>
            </p14:nvContentPartPr>
            <p14:xfrm>
              <a:off x="3455813" y="3861163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02B2CB-35AB-4D4A-8E18-F3943BF8FB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7173" y="385252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019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8B8E-2477-364E-B097-B90087A7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13460-90DD-2541-BF5B-DC51290E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460329-E53B-F54F-82C9-16CB3042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1754">
            <a:off x="1885506" y="693554"/>
            <a:ext cx="3108407" cy="2689461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081A039-753E-7F4D-981D-4D127FE34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8344" y="1066006"/>
            <a:ext cx="4089400" cy="472440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123595-ABA6-A842-8193-EAD98F95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10" y="3300591"/>
            <a:ext cx="4786184" cy="27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E5BC-7867-0A40-A34C-AFA9F92B86F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softEdge rad="152400"/>
          </a:effectLst>
        </p:spPr>
        <p:txBody>
          <a:bodyPr>
            <a:normAutofit/>
          </a:bodyPr>
          <a:lstStyle/>
          <a:p>
            <a:r>
              <a:rPr lang="en-US" sz="3200" dirty="0"/>
              <a:t>Sexual victim unit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FA6710-220C-C840-B822-3DCEF0429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057" y="1795055"/>
            <a:ext cx="7739100" cy="43338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66692-B3AE-A345-8E7F-17067C930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Value  of life </a:t>
            </a:r>
          </a:p>
          <a:p>
            <a:endParaRPr lang="en-US" dirty="0"/>
          </a:p>
          <a:p>
            <a:r>
              <a:rPr lang="en-US" dirty="0"/>
              <a:t>Freedom </a:t>
            </a:r>
          </a:p>
          <a:p>
            <a:r>
              <a:rPr lang="en-US" dirty="0"/>
              <a:t>Humanity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29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1105</TotalTime>
  <Words>12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Sexual victim unit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2021-02-27T15:11:23Z</dcterms:created>
  <dcterms:modified xsi:type="dcterms:W3CDTF">2021-02-28T09:36:50Z</dcterms:modified>
</cp:coreProperties>
</file>