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561"/>
    <p:restoredTop sz="96405"/>
  </p:normalViewPr>
  <p:slideViewPr>
    <p:cSldViewPr>
      <p:cViewPr varScale="1">
        <p:scale>
          <a:sx n="106" d="100"/>
          <a:sy n="106" d="100"/>
        </p:scale>
        <p:origin x="176" y="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57DE2E-DAAB-4450-A10C-07085030852B}" type="doc">
      <dgm:prSet loTypeId="urn:microsoft.com/office/officeart/2005/8/layout/process1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3CCA8AAB-A138-4935-8D1C-E8FD34252DB4}">
      <dgm:prSet phldrT="[Text]" phldr="1"/>
      <dgm:spPr/>
      <dgm:t>
        <a:bodyPr/>
        <a:lstStyle/>
        <a:p>
          <a:endParaRPr lang="en-ZA" dirty="0"/>
        </a:p>
      </dgm:t>
    </dgm:pt>
    <dgm:pt modelId="{9D9448E2-B7CE-4DB1-9666-393A05F39CFE}" type="parTrans" cxnId="{782D5924-0E0E-43BD-9E61-922534C956A2}">
      <dgm:prSet/>
      <dgm:spPr/>
      <dgm:t>
        <a:bodyPr/>
        <a:lstStyle/>
        <a:p>
          <a:endParaRPr lang="en-ZA"/>
        </a:p>
      </dgm:t>
    </dgm:pt>
    <dgm:pt modelId="{AB37F7B9-8A8F-4A9F-8637-5424A588801F}" type="sibTrans" cxnId="{782D5924-0E0E-43BD-9E61-922534C956A2}">
      <dgm:prSet/>
      <dgm:spPr/>
      <dgm:t>
        <a:bodyPr/>
        <a:lstStyle/>
        <a:p>
          <a:endParaRPr lang="en-ZA"/>
        </a:p>
      </dgm:t>
    </dgm:pt>
    <dgm:pt modelId="{FD144B5E-3B44-4189-8615-3BB132252B33}">
      <dgm:prSet phldrT="[Text]"/>
      <dgm:spPr/>
      <dgm:t>
        <a:bodyPr/>
        <a:lstStyle/>
        <a:p>
          <a:r>
            <a:rPr lang="en-ZA" dirty="0"/>
            <a:t>Sustainable development </a:t>
          </a:r>
        </a:p>
      </dgm:t>
    </dgm:pt>
    <dgm:pt modelId="{C475D093-A5DD-4E06-8C3E-689433A41D68}" type="parTrans" cxnId="{207B66E7-1997-4184-BEB1-153C6E2B934D}">
      <dgm:prSet/>
      <dgm:spPr/>
      <dgm:t>
        <a:bodyPr/>
        <a:lstStyle/>
        <a:p>
          <a:endParaRPr lang="en-ZA"/>
        </a:p>
      </dgm:t>
    </dgm:pt>
    <dgm:pt modelId="{9E79731E-7D2E-445C-BF75-EE346420081C}" type="sibTrans" cxnId="{207B66E7-1997-4184-BEB1-153C6E2B934D}">
      <dgm:prSet/>
      <dgm:spPr/>
      <dgm:t>
        <a:bodyPr/>
        <a:lstStyle/>
        <a:p>
          <a:endParaRPr lang="en-ZA"/>
        </a:p>
      </dgm:t>
    </dgm:pt>
    <dgm:pt modelId="{BF5C26C9-2FF5-4F82-AF66-84A0E2E397F2}">
      <dgm:prSet phldrT="[Text]" phldr="1"/>
      <dgm:spPr/>
      <dgm:t>
        <a:bodyPr/>
        <a:lstStyle/>
        <a:p>
          <a:endParaRPr lang="en-ZA"/>
        </a:p>
      </dgm:t>
    </dgm:pt>
    <dgm:pt modelId="{018D635C-F9EC-4930-B0DC-9BF817EA19BA}" type="parTrans" cxnId="{5377D290-7286-4758-9D5A-C6535B74DB52}">
      <dgm:prSet/>
      <dgm:spPr/>
      <dgm:t>
        <a:bodyPr/>
        <a:lstStyle/>
        <a:p>
          <a:endParaRPr lang="en-ZA"/>
        </a:p>
      </dgm:t>
    </dgm:pt>
    <dgm:pt modelId="{14A8072A-DD4F-4FEE-A0E9-6A7173B38760}" type="sibTrans" cxnId="{5377D290-7286-4758-9D5A-C6535B74DB52}">
      <dgm:prSet/>
      <dgm:spPr/>
      <dgm:t>
        <a:bodyPr/>
        <a:lstStyle/>
        <a:p>
          <a:endParaRPr lang="en-ZA"/>
        </a:p>
      </dgm:t>
    </dgm:pt>
    <dgm:pt modelId="{EAFE76F9-E58B-4512-8E59-406D8A86B905}">
      <dgm:prSet phldrT="[Text]"/>
      <dgm:spPr/>
      <dgm:t>
        <a:bodyPr/>
        <a:lstStyle/>
        <a:p>
          <a:r>
            <a:rPr lang="en-ZA" dirty="0"/>
            <a:t>Improve standard of living</a:t>
          </a:r>
        </a:p>
      </dgm:t>
    </dgm:pt>
    <dgm:pt modelId="{E4FF51CB-2F71-43FC-BA4A-4E6265583354}" type="parTrans" cxnId="{6B50DD4E-4064-4555-8DB3-1969B2D496DE}">
      <dgm:prSet/>
      <dgm:spPr/>
      <dgm:t>
        <a:bodyPr/>
        <a:lstStyle/>
        <a:p>
          <a:endParaRPr lang="en-ZA"/>
        </a:p>
      </dgm:t>
    </dgm:pt>
    <dgm:pt modelId="{7EBE9F80-107F-46E4-B4FC-AA73CFE130B1}" type="sibTrans" cxnId="{6B50DD4E-4064-4555-8DB3-1969B2D496DE}">
      <dgm:prSet/>
      <dgm:spPr/>
      <dgm:t>
        <a:bodyPr/>
        <a:lstStyle/>
        <a:p>
          <a:endParaRPr lang="en-ZA"/>
        </a:p>
      </dgm:t>
    </dgm:pt>
    <dgm:pt modelId="{40C1FC04-0CD8-4333-8197-EA58CBF2799E}">
      <dgm:prSet phldrT="[Text]"/>
      <dgm:spPr/>
      <dgm:t>
        <a:bodyPr/>
        <a:lstStyle/>
        <a:p>
          <a:r>
            <a:rPr lang="en-ZA" dirty="0"/>
            <a:t>Large scale employment </a:t>
          </a:r>
        </a:p>
      </dgm:t>
    </dgm:pt>
    <dgm:pt modelId="{CE0BAFDB-34A1-45E5-BEA2-8AFF874AFDFB}">
      <dgm:prSet phldrT="[Text]" phldr="1"/>
      <dgm:spPr/>
      <dgm:t>
        <a:bodyPr/>
        <a:lstStyle/>
        <a:p>
          <a:endParaRPr lang="en-ZA" dirty="0"/>
        </a:p>
      </dgm:t>
    </dgm:pt>
    <dgm:pt modelId="{AFF4343D-FD6B-4E2F-8931-CB6B7DD223A3}" type="sibTrans" cxnId="{C2FE0F23-5247-42DB-BDF1-3CAAF2538A08}">
      <dgm:prSet/>
      <dgm:spPr/>
      <dgm:t>
        <a:bodyPr/>
        <a:lstStyle/>
        <a:p>
          <a:endParaRPr lang="en-ZA"/>
        </a:p>
      </dgm:t>
    </dgm:pt>
    <dgm:pt modelId="{090DA032-4D79-4DD8-BF15-F461587D11E6}" type="parTrans" cxnId="{C2FE0F23-5247-42DB-BDF1-3CAAF2538A08}">
      <dgm:prSet/>
      <dgm:spPr/>
      <dgm:t>
        <a:bodyPr/>
        <a:lstStyle/>
        <a:p>
          <a:endParaRPr lang="en-ZA"/>
        </a:p>
      </dgm:t>
    </dgm:pt>
    <dgm:pt modelId="{6DE27A17-2C8E-4D0D-B4B2-7A49F10643FA}" type="sibTrans" cxnId="{7C575B10-FFAE-4880-9395-D2BD90A8D1B6}">
      <dgm:prSet/>
      <dgm:spPr/>
      <dgm:t>
        <a:bodyPr/>
        <a:lstStyle/>
        <a:p>
          <a:endParaRPr lang="en-ZA"/>
        </a:p>
      </dgm:t>
    </dgm:pt>
    <dgm:pt modelId="{4707229D-BB28-415D-ADDA-C602714622AD}" type="parTrans" cxnId="{7C575B10-FFAE-4880-9395-D2BD90A8D1B6}">
      <dgm:prSet/>
      <dgm:spPr/>
      <dgm:t>
        <a:bodyPr/>
        <a:lstStyle/>
        <a:p>
          <a:endParaRPr lang="en-ZA"/>
        </a:p>
      </dgm:t>
    </dgm:pt>
    <dgm:pt modelId="{D3360FAA-67D7-40D4-8F2D-BD7F5F62440C}" type="pres">
      <dgm:prSet presAssocID="{BE57DE2E-DAAB-4450-A10C-07085030852B}" presName="Name0" presStyleCnt="0">
        <dgm:presLayoutVars>
          <dgm:dir/>
          <dgm:resizeHandles val="exact"/>
        </dgm:presLayoutVars>
      </dgm:prSet>
      <dgm:spPr/>
    </dgm:pt>
    <dgm:pt modelId="{D3B337E1-234F-4990-BAD5-9EC61A86AC80}" type="pres">
      <dgm:prSet presAssocID="{CE0BAFDB-34A1-45E5-BEA2-8AFF874AFDFB}" presName="node" presStyleLbl="node1" presStyleIdx="0" presStyleCnt="3">
        <dgm:presLayoutVars>
          <dgm:bulletEnabled val="1"/>
        </dgm:presLayoutVars>
      </dgm:prSet>
      <dgm:spPr/>
    </dgm:pt>
    <dgm:pt modelId="{580FC54A-852A-49A2-A919-C5128DD996AE}" type="pres">
      <dgm:prSet presAssocID="{AFF4343D-FD6B-4E2F-8931-CB6B7DD223A3}" presName="sibTrans" presStyleLbl="sibTrans2D1" presStyleIdx="0" presStyleCnt="2"/>
      <dgm:spPr/>
    </dgm:pt>
    <dgm:pt modelId="{1817577E-7624-45B6-8F55-D3C674B64C7A}" type="pres">
      <dgm:prSet presAssocID="{AFF4343D-FD6B-4E2F-8931-CB6B7DD223A3}" presName="connectorText" presStyleLbl="sibTrans2D1" presStyleIdx="0" presStyleCnt="2"/>
      <dgm:spPr/>
    </dgm:pt>
    <dgm:pt modelId="{264123AE-86B2-4115-8261-609D67ACB0DE}" type="pres">
      <dgm:prSet presAssocID="{3CCA8AAB-A138-4935-8D1C-E8FD34252DB4}" presName="node" presStyleLbl="node1" presStyleIdx="1" presStyleCnt="3">
        <dgm:presLayoutVars>
          <dgm:bulletEnabled val="1"/>
        </dgm:presLayoutVars>
      </dgm:prSet>
      <dgm:spPr/>
    </dgm:pt>
    <dgm:pt modelId="{7D8C7937-A74E-494F-A6BE-F08D955BEE82}" type="pres">
      <dgm:prSet presAssocID="{AB37F7B9-8A8F-4A9F-8637-5424A588801F}" presName="sibTrans" presStyleLbl="sibTrans2D1" presStyleIdx="1" presStyleCnt="2"/>
      <dgm:spPr/>
    </dgm:pt>
    <dgm:pt modelId="{3DFC2355-799B-4ACE-A964-A18057B4F0B0}" type="pres">
      <dgm:prSet presAssocID="{AB37F7B9-8A8F-4A9F-8637-5424A588801F}" presName="connectorText" presStyleLbl="sibTrans2D1" presStyleIdx="1" presStyleCnt="2"/>
      <dgm:spPr/>
    </dgm:pt>
    <dgm:pt modelId="{0BCB13F1-C998-4279-B508-5787132B344E}" type="pres">
      <dgm:prSet presAssocID="{BF5C26C9-2FF5-4F82-AF66-84A0E2E397F2}" presName="node" presStyleLbl="node1" presStyleIdx="2" presStyleCnt="3">
        <dgm:presLayoutVars>
          <dgm:bulletEnabled val="1"/>
        </dgm:presLayoutVars>
      </dgm:prSet>
      <dgm:spPr/>
    </dgm:pt>
  </dgm:ptLst>
  <dgm:cxnLst>
    <dgm:cxn modelId="{7C575B10-FFAE-4880-9395-D2BD90A8D1B6}" srcId="{CE0BAFDB-34A1-45E5-BEA2-8AFF874AFDFB}" destId="{40C1FC04-0CD8-4333-8197-EA58CBF2799E}" srcOrd="0" destOrd="0" parTransId="{4707229D-BB28-415D-ADDA-C602714622AD}" sibTransId="{6DE27A17-2C8E-4D0D-B4B2-7A49F10643FA}"/>
    <dgm:cxn modelId="{D0917A15-40E3-46EE-92C0-0CCF9A499900}" type="presOf" srcId="{40C1FC04-0CD8-4333-8197-EA58CBF2799E}" destId="{D3B337E1-234F-4990-BAD5-9EC61A86AC80}" srcOrd="0" destOrd="1" presId="urn:microsoft.com/office/officeart/2005/8/layout/process1"/>
    <dgm:cxn modelId="{AB9A4B16-DD6B-4E79-BD43-B6CF4AC0E381}" type="presOf" srcId="{AFF4343D-FD6B-4E2F-8931-CB6B7DD223A3}" destId="{1817577E-7624-45B6-8F55-D3C674B64C7A}" srcOrd="1" destOrd="0" presId="urn:microsoft.com/office/officeart/2005/8/layout/process1"/>
    <dgm:cxn modelId="{C2FE0F23-5247-42DB-BDF1-3CAAF2538A08}" srcId="{BE57DE2E-DAAB-4450-A10C-07085030852B}" destId="{CE0BAFDB-34A1-45E5-BEA2-8AFF874AFDFB}" srcOrd="0" destOrd="0" parTransId="{090DA032-4D79-4DD8-BF15-F461587D11E6}" sibTransId="{AFF4343D-FD6B-4E2F-8931-CB6B7DD223A3}"/>
    <dgm:cxn modelId="{782D5924-0E0E-43BD-9E61-922534C956A2}" srcId="{BE57DE2E-DAAB-4450-A10C-07085030852B}" destId="{3CCA8AAB-A138-4935-8D1C-E8FD34252DB4}" srcOrd="1" destOrd="0" parTransId="{9D9448E2-B7CE-4DB1-9666-393A05F39CFE}" sibTransId="{AB37F7B9-8A8F-4A9F-8637-5424A588801F}"/>
    <dgm:cxn modelId="{18F91235-7106-44B1-9CF1-47117FB0CEF6}" type="presOf" srcId="{EAFE76F9-E58B-4512-8E59-406D8A86B905}" destId="{0BCB13F1-C998-4279-B508-5787132B344E}" srcOrd="0" destOrd="1" presId="urn:microsoft.com/office/officeart/2005/8/layout/process1"/>
    <dgm:cxn modelId="{F1DBAD36-3A51-4765-9015-21707E1C64CF}" type="presOf" srcId="{AB37F7B9-8A8F-4A9F-8637-5424A588801F}" destId="{3DFC2355-799B-4ACE-A964-A18057B4F0B0}" srcOrd="1" destOrd="0" presId="urn:microsoft.com/office/officeart/2005/8/layout/process1"/>
    <dgm:cxn modelId="{6B50DD4E-4064-4555-8DB3-1969B2D496DE}" srcId="{BF5C26C9-2FF5-4F82-AF66-84A0E2E397F2}" destId="{EAFE76F9-E58B-4512-8E59-406D8A86B905}" srcOrd="0" destOrd="0" parTransId="{E4FF51CB-2F71-43FC-BA4A-4E6265583354}" sibTransId="{7EBE9F80-107F-46E4-B4FC-AA73CFE130B1}"/>
    <dgm:cxn modelId="{15F9A85A-9759-446A-8163-998B0A297960}" type="presOf" srcId="{AB37F7B9-8A8F-4A9F-8637-5424A588801F}" destId="{7D8C7937-A74E-494F-A6BE-F08D955BEE82}" srcOrd="0" destOrd="0" presId="urn:microsoft.com/office/officeart/2005/8/layout/process1"/>
    <dgm:cxn modelId="{C5DA106E-436F-4AA6-8631-3CE10FE006F3}" type="presOf" srcId="{BF5C26C9-2FF5-4F82-AF66-84A0E2E397F2}" destId="{0BCB13F1-C998-4279-B508-5787132B344E}" srcOrd="0" destOrd="0" presId="urn:microsoft.com/office/officeart/2005/8/layout/process1"/>
    <dgm:cxn modelId="{BE26F885-125C-4270-B9BA-D58B39260861}" type="presOf" srcId="{BE57DE2E-DAAB-4450-A10C-07085030852B}" destId="{D3360FAA-67D7-40D4-8F2D-BD7F5F62440C}" srcOrd="0" destOrd="0" presId="urn:microsoft.com/office/officeart/2005/8/layout/process1"/>
    <dgm:cxn modelId="{5377D290-7286-4758-9D5A-C6535B74DB52}" srcId="{BE57DE2E-DAAB-4450-A10C-07085030852B}" destId="{BF5C26C9-2FF5-4F82-AF66-84A0E2E397F2}" srcOrd="2" destOrd="0" parTransId="{018D635C-F9EC-4930-B0DC-9BF817EA19BA}" sibTransId="{14A8072A-DD4F-4FEE-A0E9-6A7173B38760}"/>
    <dgm:cxn modelId="{AF9659A2-9B57-4DF7-8E22-7F9A09154A6F}" type="presOf" srcId="{3CCA8AAB-A138-4935-8D1C-E8FD34252DB4}" destId="{264123AE-86B2-4115-8261-609D67ACB0DE}" srcOrd="0" destOrd="0" presId="urn:microsoft.com/office/officeart/2005/8/layout/process1"/>
    <dgm:cxn modelId="{86DA84B1-E148-4058-9A16-AC3CBE8A74CD}" type="presOf" srcId="{CE0BAFDB-34A1-45E5-BEA2-8AFF874AFDFB}" destId="{D3B337E1-234F-4990-BAD5-9EC61A86AC80}" srcOrd="0" destOrd="0" presId="urn:microsoft.com/office/officeart/2005/8/layout/process1"/>
    <dgm:cxn modelId="{B40762C5-AC31-4F72-BC98-7E32DE316C73}" type="presOf" srcId="{FD144B5E-3B44-4189-8615-3BB132252B33}" destId="{264123AE-86B2-4115-8261-609D67ACB0DE}" srcOrd="0" destOrd="1" presId="urn:microsoft.com/office/officeart/2005/8/layout/process1"/>
    <dgm:cxn modelId="{2C6FC2D8-54A1-4ABE-9AA2-9E979CA01B8B}" type="presOf" srcId="{AFF4343D-FD6B-4E2F-8931-CB6B7DD223A3}" destId="{580FC54A-852A-49A2-A919-C5128DD996AE}" srcOrd="0" destOrd="0" presId="urn:microsoft.com/office/officeart/2005/8/layout/process1"/>
    <dgm:cxn modelId="{207B66E7-1997-4184-BEB1-153C6E2B934D}" srcId="{3CCA8AAB-A138-4935-8D1C-E8FD34252DB4}" destId="{FD144B5E-3B44-4189-8615-3BB132252B33}" srcOrd="0" destOrd="0" parTransId="{C475D093-A5DD-4E06-8C3E-689433A41D68}" sibTransId="{9E79731E-7D2E-445C-BF75-EE346420081C}"/>
    <dgm:cxn modelId="{29885ED5-2A0B-45D0-9701-E24DB1DECA23}" type="presParOf" srcId="{D3360FAA-67D7-40D4-8F2D-BD7F5F62440C}" destId="{D3B337E1-234F-4990-BAD5-9EC61A86AC80}" srcOrd="0" destOrd="0" presId="urn:microsoft.com/office/officeart/2005/8/layout/process1"/>
    <dgm:cxn modelId="{E487F04E-4DA4-4220-A619-B5C64B416D8F}" type="presParOf" srcId="{D3360FAA-67D7-40D4-8F2D-BD7F5F62440C}" destId="{580FC54A-852A-49A2-A919-C5128DD996AE}" srcOrd="1" destOrd="0" presId="urn:microsoft.com/office/officeart/2005/8/layout/process1"/>
    <dgm:cxn modelId="{45F6B6D6-B339-4306-896A-061337E172FC}" type="presParOf" srcId="{580FC54A-852A-49A2-A919-C5128DD996AE}" destId="{1817577E-7624-45B6-8F55-D3C674B64C7A}" srcOrd="0" destOrd="0" presId="urn:microsoft.com/office/officeart/2005/8/layout/process1"/>
    <dgm:cxn modelId="{12D71D68-E4E7-4D6E-9E3B-755753C7B11E}" type="presParOf" srcId="{D3360FAA-67D7-40D4-8F2D-BD7F5F62440C}" destId="{264123AE-86B2-4115-8261-609D67ACB0DE}" srcOrd="2" destOrd="0" presId="urn:microsoft.com/office/officeart/2005/8/layout/process1"/>
    <dgm:cxn modelId="{B3020F2B-3813-45D4-8F52-E2128EE78DEC}" type="presParOf" srcId="{D3360FAA-67D7-40D4-8F2D-BD7F5F62440C}" destId="{7D8C7937-A74E-494F-A6BE-F08D955BEE82}" srcOrd="3" destOrd="0" presId="urn:microsoft.com/office/officeart/2005/8/layout/process1"/>
    <dgm:cxn modelId="{A9399889-C46F-4D5E-8A83-45813ADABC72}" type="presParOf" srcId="{7D8C7937-A74E-494F-A6BE-F08D955BEE82}" destId="{3DFC2355-799B-4ACE-A964-A18057B4F0B0}" srcOrd="0" destOrd="0" presId="urn:microsoft.com/office/officeart/2005/8/layout/process1"/>
    <dgm:cxn modelId="{C80FF60D-6350-4292-8745-E18AF1391344}" type="presParOf" srcId="{D3360FAA-67D7-40D4-8F2D-BD7F5F62440C}" destId="{0BCB13F1-C998-4279-B508-5787132B34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B337E1-234F-4990-BAD5-9EC61A86AC80}">
      <dsp:nvSpPr>
        <dsp:cNvPr id="0" name=""/>
        <dsp:cNvSpPr/>
      </dsp:nvSpPr>
      <dsp:spPr>
        <a:xfrm>
          <a:off x="7233" y="1614418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ZA" sz="1900" kern="1200" dirty="0"/>
            <a:t>Large scale employment </a:t>
          </a:r>
        </a:p>
      </dsp:txBody>
      <dsp:txXfrm>
        <a:off x="45225" y="1652410"/>
        <a:ext cx="2085893" cy="1221142"/>
      </dsp:txXfrm>
    </dsp:sp>
    <dsp:sp modelId="{580FC54A-852A-49A2-A919-C5128DD996AE}">
      <dsp:nvSpPr>
        <dsp:cNvPr id="0" name=""/>
        <dsp:cNvSpPr/>
      </dsp:nvSpPr>
      <dsp:spPr>
        <a:xfrm>
          <a:off x="2385298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900" kern="1200"/>
        </a:p>
      </dsp:txBody>
      <dsp:txXfrm>
        <a:off x="2385298" y="2102137"/>
        <a:ext cx="320822" cy="321687"/>
      </dsp:txXfrm>
    </dsp:sp>
    <dsp:sp modelId="{264123AE-86B2-4115-8261-609D67ACB0DE}">
      <dsp:nvSpPr>
        <dsp:cNvPr id="0" name=""/>
        <dsp:cNvSpPr/>
      </dsp:nvSpPr>
      <dsp:spPr>
        <a:xfrm>
          <a:off x="3033861" y="1614418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ZA" sz="1900" kern="1200" dirty="0"/>
            <a:t>Sustainable development </a:t>
          </a:r>
        </a:p>
      </dsp:txBody>
      <dsp:txXfrm>
        <a:off x="3071853" y="1652410"/>
        <a:ext cx="2085893" cy="1221142"/>
      </dsp:txXfrm>
    </dsp:sp>
    <dsp:sp modelId="{7D8C7937-A74E-494F-A6BE-F08D955BEE82}">
      <dsp:nvSpPr>
        <dsp:cNvPr id="0" name=""/>
        <dsp:cNvSpPr/>
      </dsp:nvSpPr>
      <dsp:spPr>
        <a:xfrm>
          <a:off x="5411926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900" kern="1200"/>
        </a:p>
      </dsp:txBody>
      <dsp:txXfrm>
        <a:off x="5411926" y="2102137"/>
        <a:ext cx="320822" cy="321687"/>
      </dsp:txXfrm>
    </dsp:sp>
    <dsp:sp modelId="{0BCB13F1-C998-4279-B508-5787132B344E}">
      <dsp:nvSpPr>
        <dsp:cNvPr id="0" name=""/>
        <dsp:cNvSpPr/>
      </dsp:nvSpPr>
      <dsp:spPr>
        <a:xfrm>
          <a:off x="6060489" y="1614418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ZA" sz="1900" kern="1200" dirty="0"/>
            <a:t>Improve standard of living</a:t>
          </a:r>
        </a:p>
      </dsp:txBody>
      <dsp:txXfrm>
        <a:off x="6098481" y="1652410"/>
        <a:ext cx="2085893" cy="1221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270466-BEF7-BA4E-997F-F33A4BD20D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2671D-E91C-D744-8A1E-08BA1F64C0A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3538D-451E-F746-A11F-D4B530F2EEBE}" type="datetimeFigureOut">
              <a:rPr lang="en-US" smtClean="0"/>
              <a:t>2/28/21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FA44CAB-09F9-FC4C-8CB6-41243C8479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AB92E20-24B8-D94A-8EA0-4CE970CEF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95735-8BAE-E849-A2C5-BEFBAA58B8F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2A3AB-9A3A-B548-ABFA-0BA24575AE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A382F-C351-3346-BD3C-BF59C4B838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52B75-D24D-8348-BE7A-30E2D07647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0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52B75-D24D-8348-BE7A-30E2D07647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9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3102-AD23-4BFF-87AE-61567A0BE8E3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BC42-E576-4B96-A2BC-C9DCC9DAE463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B64A-A574-4632-8FB6-30501D3E1ACB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5725-E820-4B2A-A81C-15E6A453397F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B90A-5AB2-4BF4-8147-F4CADCC03FE3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CF7D-CB0D-4FDB-902B-9E5CD56B2F3F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5614-9033-4786-9235-17DD4EEE6651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D299-E27D-455F-9667-E019E6CEA2DD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A9CB-1752-48C5-8105-E376DCE212C0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1C62-8F5A-4581-84EA-8C88B3391AE6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8DDE-8CD0-4E97-98D0-8F413940748F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4BB6B48-E8B6-492E-B5F2-B7A73A7469AD}" type="datetime1">
              <a:rPr lang="en-US" smtClean="0"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4800" dirty="0"/>
              <a:t>VEISH GROUP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/>
              <a:t> PRESENTATION BY MR GM DIALWE</a:t>
            </a:r>
          </a:p>
        </p:txBody>
      </p:sp>
      <p:pic>
        <p:nvPicPr>
          <p:cNvPr id="3074" name="Picture 2" descr="C:\Users\Gift\Desktop\abstract-tech-corporate-blue-grey-background-video-animation-hd-1920x1080_ekydufpme__F001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" y="1"/>
            <a:ext cx="499552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4787" y="404664"/>
            <a:ext cx="36891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6000" dirty="0">
                <a:solidFill>
                  <a:srgbClr val="002060"/>
                </a:solidFill>
                <a:latin typeface="Rockwell Extra Bold" pitchFamily="18" charset="0"/>
              </a:rPr>
              <a:t>VEISH GROUP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A472F5-C993-BE4B-B182-FAA73F0220CD}"/>
              </a:ext>
            </a:extLst>
          </p:cNvPr>
          <p:cNvSpPr txBox="1"/>
          <p:nvPr/>
        </p:nvSpPr>
        <p:spPr>
          <a:xfrm>
            <a:off x="25762" y="5890028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PRESENTATION BY : </a:t>
            </a:r>
          </a:p>
          <a:p>
            <a:r>
              <a:rPr lang="en-US" dirty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MR GM DIALWE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EB68-C800-4B46-8370-9D1AFBDC09F9}"/>
              </a:ext>
            </a:extLst>
          </p:cNvPr>
          <p:cNvSpPr txBox="1"/>
          <p:nvPr/>
        </p:nvSpPr>
        <p:spPr>
          <a:xfrm>
            <a:off x="5640089" y="1792997"/>
            <a:ext cx="26642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sz="2400" dirty="0"/>
              <a:t>The Unemployment rate amongst the youth(15-34 years) is 63.3% of the total number of unemployed persons in South Africa</a:t>
            </a:r>
          </a:p>
          <a:p>
            <a:pPr algn="ctr"/>
            <a:r>
              <a:rPr lang="en-US" sz="1050" dirty="0" err="1"/>
              <a:t>From:statssa.gov.za</a:t>
            </a:r>
            <a:r>
              <a:rPr lang="en-US" sz="1050" dirty="0"/>
              <a:t>/June 2020</a:t>
            </a:r>
          </a:p>
        </p:txBody>
      </p:sp>
    </p:spTree>
    <p:extLst>
      <p:ext uri="{BB962C8B-B14F-4D97-AF65-F5344CB8AC3E}">
        <p14:creationId xmlns:p14="http://schemas.microsoft.com/office/powerpoint/2010/main" val="236480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u="sng" dirty="0"/>
              <a:t>Data Story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83464DC-FE08-EF4D-8911-5156C709B9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05" y="3861048"/>
            <a:ext cx="8229600" cy="2304256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2DC2AC1-46C6-4B4C-9FEC-0C54B37992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91932"/>
            <a:ext cx="6183673" cy="24828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C0D642D-6501-AE4F-97F0-08516887C7B9}"/>
              </a:ext>
            </a:extLst>
          </p:cNvPr>
          <p:cNvSpPr txBox="1"/>
          <p:nvPr/>
        </p:nvSpPr>
        <p:spPr>
          <a:xfrm>
            <a:off x="474005" y="6165304"/>
            <a:ext cx="14336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FROM STATAS SA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9ADB46-CB60-3F4F-BDFA-6C9EA708A47C}"/>
              </a:ext>
            </a:extLst>
          </p:cNvPr>
          <p:cNvSpPr txBox="1"/>
          <p:nvPr/>
        </p:nvSpPr>
        <p:spPr>
          <a:xfrm>
            <a:off x="5076056" y="3429000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Highest education level</a:t>
            </a:r>
          </a:p>
        </p:txBody>
      </p:sp>
    </p:spTree>
    <p:extLst>
      <p:ext uri="{BB962C8B-B14F-4D97-AF65-F5344CB8AC3E}">
        <p14:creationId xmlns:p14="http://schemas.microsoft.com/office/powerpoint/2010/main" val="256921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4346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/>
              <a:t>Derived from the Government’s National youth development policy framework (2002/8)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23728" y="544062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Aligned with The National Economic Recovery Plan: Promote Reindustrialization </a:t>
            </a:r>
          </a:p>
        </p:txBody>
      </p:sp>
    </p:spTree>
    <p:extLst>
      <p:ext uri="{BB962C8B-B14F-4D97-AF65-F5344CB8AC3E}">
        <p14:creationId xmlns:p14="http://schemas.microsoft.com/office/powerpoint/2010/main" val="19692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u="sng" dirty="0"/>
              <a:t>Solution : Smart bag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dirty="0"/>
              <a:t>         </a:t>
            </a:r>
            <a:r>
              <a:rPr lang="en-ZA" u="sng" dirty="0"/>
              <a:t>Unique selling points</a:t>
            </a:r>
          </a:p>
          <a:p>
            <a:pPr marL="0" indent="0">
              <a:buNone/>
            </a:pPr>
            <a:endParaRPr lang="en-ZA" dirty="0"/>
          </a:p>
          <a:p>
            <a:r>
              <a:rPr lang="en-ZA" dirty="0"/>
              <a:t>Stain Free </a:t>
            </a:r>
          </a:p>
          <a:p>
            <a:pPr marL="0" indent="0">
              <a:buNone/>
            </a:pPr>
            <a:r>
              <a:rPr lang="en-ZA" dirty="0"/>
              <a:t>and water resistant bag </a:t>
            </a:r>
          </a:p>
          <a:p>
            <a:pPr marL="0" indent="0">
              <a:buNone/>
            </a:pPr>
            <a:r>
              <a:rPr lang="en-ZA" dirty="0"/>
              <a:t>Made from nano tech</a:t>
            </a:r>
          </a:p>
          <a:p>
            <a:pPr marL="0" indent="0">
              <a:buNone/>
            </a:pPr>
            <a:r>
              <a:rPr lang="en-ZA" dirty="0"/>
              <a:t>Materiel</a:t>
            </a:r>
          </a:p>
          <a:p>
            <a:r>
              <a:rPr lang="en-ZA" dirty="0"/>
              <a:t>Renewable energy source </a:t>
            </a:r>
          </a:p>
        </p:txBody>
      </p:sp>
      <p:pic>
        <p:nvPicPr>
          <p:cNvPr id="2050" name="Picture 2" descr="C:\Users\Gift\Desktop\2020WORK\smrt ba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0808"/>
            <a:ext cx="3429000" cy="433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614698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2027</TotalTime>
  <Words>112</Words>
  <Application>Microsoft Macintosh PowerPoint</Application>
  <PresentationFormat>On-screen Show (4:3)</PresentationFormat>
  <Paragraphs>27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Angsana New</vt:lpstr>
      <vt:lpstr>Arial</vt:lpstr>
      <vt:lpstr>Calibri</vt:lpstr>
      <vt:lpstr>Rockwell Extra Bold</vt:lpstr>
      <vt:lpstr>Tw Cen MT</vt:lpstr>
      <vt:lpstr>Thatch</vt:lpstr>
      <vt:lpstr>VEISH GROUP</vt:lpstr>
      <vt:lpstr>Data Story</vt:lpstr>
      <vt:lpstr>Derived from the Government’s National youth development policy framework (2002/8) </vt:lpstr>
      <vt:lpstr>Solution : Smart bag</vt:lpstr>
    </vt:vector>
  </TitlesOfParts>
  <Company>CELL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Gift</dc:creator>
  <cp:lastModifiedBy>Hub2</cp:lastModifiedBy>
  <cp:revision>27</cp:revision>
  <dcterms:created xsi:type="dcterms:W3CDTF">2021-02-26T23:45:43Z</dcterms:created>
  <dcterms:modified xsi:type="dcterms:W3CDTF">2021-02-28T10:54:47Z</dcterms:modified>
</cp:coreProperties>
</file>