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66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410034B-0E46-4978-A45D-8632B39F12E6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9ED496E-F40F-44C6-910E-49B96E46A6F7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Statement to address IDP and services delivery    challenges facing </a:t>
            </a:r>
            <a:r>
              <a:rPr lang="en-ZA" dirty="0"/>
              <a:t>M</a:t>
            </a:r>
            <a:r>
              <a:rPr lang="en-ZA" dirty="0" smtClean="0"/>
              <a:t>ahikeng Local municipality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59401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76672"/>
            <a:ext cx="4968552" cy="424847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/>
            </a:r>
            <a:br>
              <a:rPr lang="en-ZA" dirty="0" smtClean="0"/>
            </a:br>
            <a:r>
              <a:rPr lang="en-ZA" dirty="0" smtClean="0"/>
              <a:t>Data given analysis</a:t>
            </a:r>
            <a:br>
              <a:rPr lang="en-ZA" dirty="0" smtClean="0"/>
            </a:br>
            <a:r>
              <a:rPr lang="en-ZA" dirty="0" smtClean="0"/>
              <a:t/>
            </a:r>
            <a:br>
              <a:rPr lang="en-ZA" dirty="0" smtClean="0"/>
            </a:br>
            <a:r>
              <a:rPr lang="en-ZA" sz="1200" b="0" dirty="0">
                <a:latin typeface="Arial" pitchFamily="34" charset="0"/>
                <a:cs typeface="Arial" pitchFamily="34" charset="0"/>
              </a:rPr>
              <a:t>A</a:t>
            </a:r>
            <a:r>
              <a:rPr lang="en-ZA" sz="1200" b="0" dirty="0" smtClean="0">
                <a:latin typeface="Arial" pitchFamily="34" charset="0"/>
                <a:cs typeface="Arial" pitchFamily="34" charset="0"/>
              </a:rPr>
              <a:t>nalysis statistic of population v unemployment status </a:t>
            </a:r>
            <a:br>
              <a:rPr lang="en-ZA" sz="1200" b="0" dirty="0" smtClean="0">
                <a:latin typeface="Arial" pitchFamily="34" charset="0"/>
                <a:cs typeface="Arial" pitchFamily="34" charset="0"/>
              </a:rPr>
            </a:br>
            <a:r>
              <a:rPr lang="en-ZA" sz="1200" b="0" dirty="0" smtClean="0">
                <a:latin typeface="Arial" pitchFamily="34" charset="0"/>
                <a:cs typeface="Arial" pitchFamily="34" charset="0"/>
              </a:rPr>
              <a:t>whom are likely to participate in IDP Program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94535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 smtClean="0"/>
          </a:p>
          <a:p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/>
            </a:r>
            <a:br>
              <a:rPr lang="en-ZA" dirty="0"/>
            </a:b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/>
            </a:r>
            <a:br>
              <a:rPr lang="en-ZA" dirty="0"/>
            </a:b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/>
            </a:r>
            <a:br>
              <a:rPr lang="en-ZA" dirty="0"/>
            </a:b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/>
            </a:r>
            <a:br>
              <a:rPr lang="en-ZA" dirty="0"/>
            </a:br>
            <a:r>
              <a:rPr lang="en-ZA" dirty="0" smtClean="0"/>
              <a:t>			END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4185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Develop Integrated Development Program (IDP) APP and device </a:t>
            </a:r>
            <a:r>
              <a:rPr lang="en-ZA" dirty="0" smtClean="0"/>
              <a:t>tracking system</a:t>
            </a:r>
          </a:p>
          <a:p>
            <a:r>
              <a:rPr lang="en-ZA" dirty="0" smtClean="0"/>
              <a:t>This will enable people to participate more on IDP and service delivery programs </a:t>
            </a:r>
            <a:endParaRPr lang="en-ZA" dirty="0" smtClean="0"/>
          </a:p>
          <a:p>
            <a:endParaRPr lang="en-ZA" dirty="0"/>
          </a:p>
          <a:p>
            <a:endParaRPr lang="en-ZA" dirty="0" smtClean="0"/>
          </a:p>
          <a:p>
            <a:endParaRPr lang="en-ZA" dirty="0"/>
          </a:p>
          <a:p>
            <a:endParaRPr lang="en-ZA" dirty="0" smtClean="0"/>
          </a:p>
          <a:p>
            <a:endParaRPr lang="en-ZA" dirty="0"/>
          </a:p>
          <a:p>
            <a:endParaRPr lang="en-ZA" dirty="0" smtClean="0"/>
          </a:p>
          <a:p>
            <a:endParaRPr lang="en-ZA" dirty="0"/>
          </a:p>
          <a:p>
            <a:endParaRPr lang="en-ZA" dirty="0" smtClean="0"/>
          </a:p>
          <a:p>
            <a:endParaRPr lang="en-ZA" dirty="0" smtClean="0"/>
          </a:p>
          <a:p>
            <a:endParaRPr lang="en-ZA" dirty="0" smtClean="0"/>
          </a:p>
          <a:p>
            <a:pPr marL="109728" indent="0">
              <a:buNone/>
            </a:pPr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Objectivity of the presentation is to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68732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Lack of quality IDP and services </a:t>
            </a:r>
            <a:r>
              <a:rPr lang="en-ZA" dirty="0" smtClean="0"/>
              <a:t>delivery program </a:t>
            </a:r>
            <a:r>
              <a:rPr lang="en-ZA" dirty="0" smtClean="0"/>
              <a:t>in Mahikeng community</a:t>
            </a:r>
          </a:p>
          <a:p>
            <a:r>
              <a:rPr lang="en-ZA" dirty="0" smtClean="0"/>
              <a:t>Most of IDP and services delivery are not able to cover community due to poor </a:t>
            </a:r>
            <a:r>
              <a:rPr lang="en-ZA" dirty="0" smtClean="0"/>
              <a:t>management</a:t>
            </a:r>
          </a:p>
          <a:p>
            <a:r>
              <a:rPr lang="en-ZA" dirty="0" smtClean="0"/>
              <a:t>IDP reviews and documentations</a:t>
            </a:r>
            <a:endParaRPr lang="en-ZA" dirty="0" smtClean="0"/>
          </a:p>
          <a:p>
            <a:pPr marL="109728" indent="0">
              <a:buNone/>
            </a:pPr>
            <a:endParaRPr lang="en-ZA" dirty="0" smtClean="0"/>
          </a:p>
          <a:p>
            <a:endParaRPr lang="en-ZA" dirty="0" smtClean="0"/>
          </a:p>
          <a:p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Problem </a:t>
            </a:r>
            <a:r>
              <a:rPr lang="en-ZA" dirty="0" smtClean="0"/>
              <a:t>Statement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00861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ZA" dirty="0" smtClean="0"/>
              <a:t>In terms of the Municipal systems act of 2000, in compliance section 34 of this act municipal council must be conducted of integrated development planning</a:t>
            </a:r>
            <a:r>
              <a:rPr lang="en-ZA" dirty="0" smtClean="0"/>
              <a:t>.</a:t>
            </a:r>
          </a:p>
          <a:p>
            <a:pPr marL="109728" indent="0">
              <a:buNone/>
            </a:pPr>
            <a:endParaRPr lang="en-ZA" dirty="0" smtClean="0"/>
          </a:p>
          <a:p>
            <a:pPr marL="109728" indent="0">
              <a:buNone/>
            </a:pPr>
            <a:endParaRPr lang="en-ZA" dirty="0" smtClean="0"/>
          </a:p>
          <a:p>
            <a:pPr marL="109728" indent="0">
              <a:buNone/>
            </a:pPr>
            <a:endParaRPr lang="en-ZA" dirty="0" smtClean="0"/>
          </a:p>
          <a:p>
            <a:pPr marL="109728" indent="0">
              <a:buNone/>
            </a:pPr>
            <a:endParaRPr lang="en-ZA" dirty="0" smtClean="0"/>
          </a:p>
          <a:p>
            <a:pPr marL="109728" indent="0">
              <a:buNone/>
            </a:pPr>
            <a:endParaRPr lang="en-ZA" dirty="0" smtClean="0"/>
          </a:p>
          <a:p>
            <a:pPr marL="109728" indent="0">
              <a:buNone/>
            </a:pPr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Policies and acts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89484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IDP APP  and device tracking</a:t>
            </a:r>
          </a:p>
          <a:p>
            <a:pPr marL="624078" indent="-514350">
              <a:buFont typeface="+mj-lt"/>
              <a:buAutoNum type="arabicPeriod"/>
            </a:pPr>
            <a:r>
              <a:rPr lang="en-ZA" dirty="0" smtClean="0"/>
              <a:t>Will accelerate delivery of services</a:t>
            </a:r>
          </a:p>
          <a:p>
            <a:pPr marL="624078" indent="-514350">
              <a:buFont typeface="+mj-lt"/>
              <a:buAutoNum type="arabicPeriod"/>
            </a:pPr>
            <a:r>
              <a:rPr lang="en-ZA" dirty="0" smtClean="0"/>
              <a:t>Improve community participation</a:t>
            </a:r>
          </a:p>
          <a:p>
            <a:pPr marL="624078" indent="-514350">
              <a:buFont typeface="+mj-lt"/>
              <a:buAutoNum type="arabicPeriod"/>
            </a:pPr>
            <a:r>
              <a:rPr lang="en-ZA" dirty="0" smtClean="0"/>
              <a:t>Increase access to services</a:t>
            </a:r>
          </a:p>
          <a:p>
            <a:pPr marL="109728" indent="0">
              <a:buNone/>
            </a:pPr>
            <a:endParaRPr lang="en-ZA" dirty="0" smtClean="0"/>
          </a:p>
          <a:p>
            <a:pPr marL="109728" indent="0">
              <a:buNone/>
            </a:pPr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Solution to the problems identified in Mahikeng local municipality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94638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ZA" dirty="0" smtClean="0"/>
              <a:t>This how the IDP and Services delivery APP will work for municipality:</a:t>
            </a:r>
          </a:p>
          <a:p>
            <a:pPr marL="109728" indent="0">
              <a:buNone/>
            </a:pPr>
            <a:endParaRPr lang="en-ZA" dirty="0" smtClean="0"/>
          </a:p>
          <a:p>
            <a:pPr marL="109728" indent="0">
              <a:buNone/>
            </a:pPr>
            <a:r>
              <a:rPr lang="en-ZA" dirty="0" smtClean="0"/>
              <a:t>		</a:t>
            </a:r>
            <a:r>
              <a:rPr lang="en-ZA" sz="1200" dirty="0" smtClean="0"/>
              <a:t>									First the App will allow individual to register  HIS/HER details				including the ward that he stays and the name of ward councillor</a:t>
            </a:r>
          </a:p>
          <a:p>
            <a:pPr marL="109728" indent="0">
              <a:buNone/>
            </a:pPr>
            <a:endParaRPr lang="en-ZA" sz="1200" dirty="0"/>
          </a:p>
          <a:p>
            <a:pPr marL="109728" indent="0">
              <a:buNone/>
            </a:pPr>
            <a:endParaRPr lang="en-ZA" sz="1200" dirty="0" smtClean="0"/>
          </a:p>
          <a:p>
            <a:pPr marL="109728" indent="0">
              <a:buNone/>
            </a:pPr>
            <a:r>
              <a:rPr lang="en-ZA" sz="1200" dirty="0" smtClean="0"/>
              <a:t>			Second Step, Now the  APP  Opens and start to Great you and also allow </a:t>
            </a:r>
            <a:r>
              <a:rPr lang="en-ZA" sz="1200" dirty="0" err="1" smtClean="0"/>
              <a:t>yo</a:t>
            </a:r>
            <a:r>
              <a:rPr lang="en-ZA" sz="1200" dirty="0" smtClean="0"/>
              <a:t>			To </a:t>
            </a:r>
            <a:r>
              <a:rPr lang="en-ZA" sz="1200" dirty="0" smtClean="0"/>
              <a:t>navigate</a:t>
            </a:r>
            <a:r>
              <a:rPr lang="en-ZA" sz="1200" dirty="0" smtClean="0"/>
              <a:t> </a:t>
            </a:r>
            <a:r>
              <a:rPr lang="en-ZA" sz="1200" dirty="0" smtClean="0"/>
              <a:t>in different area  e.g. date with the latest development			</a:t>
            </a:r>
          </a:p>
          <a:p>
            <a:pPr marL="109728" indent="0">
              <a:buNone/>
            </a:pPr>
            <a:r>
              <a:rPr lang="en-ZA" sz="1200" dirty="0" smtClean="0"/>
              <a:t>			</a:t>
            </a:r>
            <a:endParaRPr lang="en-ZA" sz="1200" dirty="0"/>
          </a:p>
          <a:p>
            <a:pPr marL="109728" indent="0">
              <a:buNone/>
            </a:pPr>
            <a:endParaRPr lang="en-ZA" sz="1200" dirty="0" smtClean="0"/>
          </a:p>
          <a:p>
            <a:pPr marL="109728" indent="0">
              <a:buNone/>
            </a:pPr>
            <a:endParaRPr lang="en-ZA" sz="1200" dirty="0"/>
          </a:p>
          <a:p>
            <a:pPr marL="109728" indent="0">
              <a:buNone/>
            </a:pPr>
            <a:endParaRPr lang="en-ZA" sz="1200" dirty="0" smtClean="0"/>
          </a:p>
          <a:p>
            <a:pPr marL="109728" indent="0">
              <a:buNone/>
            </a:pPr>
            <a:endParaRPr lang="en-ZA" sz="1200" dirty="0"/>
          </a:p>
          <a:p>
            <a:pPr marL="109728" indent="0">
              <a:buNone/>
            </a:pPr>
            <a:endParaRPr lang="en-ZA" sz="1200" dirty="0" smtClean="0"/>
          </a:p>
          <a:p>
            <a:pPr marL="109728" indent="0">
              <a:buNone/>
            </a:pPr>
            <a:endParaRPr lang="en-ZA" sz="1200" dirty="0"/>
          </a:p>
          <a:p>
            <a:pPr marL="109728" indent="0">
              <a:buNone/>
            </a:pPr>
            <a:endParaRPr lang="en-ZA" sz="1200" dirty="0" smtClean="0"/>
          </a:p>
          <a:p>
            <a:pPr marL="109728" indent="0">
              <a:buNone/>
            </a:pPr>
            <a:endParaRPr lang="en-ZA" sz="1200" dirty="0"/>
          </a:p>
          <a:p>
            <a:pPr marL="109728" indent="0">
              <a:buNone/>
            </a:pPr>
            <a:endParaRPr lang="en-ZA" sz="1200" dirty="0" smtClean="0"/>
          </a:p>
          <a:p>
            <a:pPr marL="109728" indent="0">
              <a:buNone/>
            </a:pPr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Prototype </a:t>
            </a:r>
            <a:endParaRPr lang="en-Z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93665"/>
            <a:ext cx="1512168" cy="23647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653136"/>
            <a:ext cx="1656184" cy="115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151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IDP Documentation</a:t>
            </a:r>
          </a:p>
          <a:p>
            <a:r>
              <a:rPr lang="en-ZA" dirty="0" smtClean="0"/>
              <a:t>Invitations</a:t>
            </a:r>
          </a:p>
          <a:p>
            <a:r>
              <a:rPr lang="en-ZA" dirty="0" smtClean="0"/>
              <a:t>Media and latest news development</a:t>
            </a:r>
          </a:p>
          <a:p>
            <a:r>
              <a:rPr lang="en-ZA" dirty="0" smtClean="0"/>
              <a:t>Participation of ward elections or Bio-Elections statistics</a:t>
            </a:r>
          </a:p>
          <a:p>
            <a:r>
              <a:rPr lang="en-ZA" dirty="0" smtClean="0"/>
              <a:t>Geographical area of wards</a:t>
            </a:r>
          </a:p>
          <a:p>
            <a:endParaRPr lang="en-ZA" dirty="0"/>
          </a:p>
          <a:p>
            <a:pPr marL="109728" indent="0">
              <a:buNone/>
            </a:pPr>
            <a:r>
              <a:rPr lang="en-ZA" dirty="0" smtClean="0"/>
              <a:t>NB THE APP IS DATA FREE ANYONE CAN DOWNLOAD THE APP</a:t>
            </a:r>
          </a:p>
          <a:p>
            <a:endParaRPr lang="en-Z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MAIN MENU OF THE APP</a:t>
            </a:r>
            <a:endParaRPr lang="en-Z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5" y="980728"/>
            <a:ext cx="1674441" cy="2972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636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This system work hand in hand with the </a:t>
            </a:r>
            <a:r>
              <a:rPr lang="en-ZA" dirty="0" smtClean="0"/>
              <a:t>app</a:t>
            </a:r>
            <a:endParaRPr lang="en-Z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Device tracking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87293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6480720" cy="388843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REAL LIFE DATA ANALYSIS</a:t>
            </a:r>
            <a:br>
              <a:rPr lang="en-ZA" dirty="0" smtClean="0"/>
            </a:br>
            <a:r>
              <a:rPr lang="en-ZA" dirty="0"/>
              <a:t/>
            </a:r>
            <a:br>
              <a:rPr lang="en-ZA" dirty="0"/>
            </a:br>
            <a:r>
              <a:rPr lang="en-ZA" sz="1400" dirty="0" smtClean="0"/>
              <a:t>2018 /19 FINANCIAL YEAR IDP RIVIEW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83161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621</TotalTime>
  <Words>196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Statement to address IDP and services delivery    challenges facing Mahikeng Local municipality</vt:lpstr>
      <vt:lpstr>Objectivity of the presentation is to </vt:lpstr>
      <vt:lpstr>Problem Statement</vt:lpstr>
      <vt:lpstr>Policies and acts</vt:lpstr>
      <vt:lpstr>Solution to the problems identified in Mahikeng local municipality</vt:lpstr>
      <vt:lpstr>Prototype </vt:lpstr>
      <vt:lpstr>MAIN MENU OF THE APP</vt:lpstr>
      <vt:lpstr>Device tracking</vt:lpstr>
      <vt:lpstr>REAL LIFE DATA ANALYSIS  2018 /19 FINANCIAL YEAR IDP RIVIEW</vt:lpstr>
      <vt:lpstr> Data given analysis  Analysis statistic of population v unemployment status  whom are likely to participate in IDP Program </vt:lpstr>
      <vt:lpstr>         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to address challenges facing municipality</dc:title>
  <dc:creator>Chriss</dc:creator>
  <cp:lastModifiedBy>Chriss</cp:lastModifiedBy>
  <cp:revision>28</cp:revision>
  <dcterms:created xsi:type="dcterms:W3CDTF">2021-02-27T13:14:12Z</dcterms:created>
  <dcterms:modified xsi:type="dcterms:W3CDTF">2021-02-28T09:53:16Z</dcterms:modified>
</cp:coreProperties>
</file>