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35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D8C40-C7A4-4B59-A646-89A236035887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546D9-6A92-4032-86F0-12A790E2543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55353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546D9-6A92-4032-86F0-12A790E2543F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03036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754" y="353261"/>
            <a:ext cx="9226035" cy="6187044"/>
          </a:xfrm>
          <a:prstGeom prst="rect">
            <a:avLst/>
          </a:prstGeom>
        </p:spPr>
      </p:pic>
      <p:sp>
        <p:nvSpPr>
          <p:cNvPr id="4" name="Down Arrow 3"/>
          <p:cNvSpPr/>
          <p:nvPr/>
        </p:nvSpPr>
        <p:spPr>
          <a:xfrm rot="2225097">
            <a:off x="7216565" y="3683919"/>
            <a:ext cx="418243" cy="7156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Rectangle 4"/>
          <p:cNvSpPr/>
          <p:nvPr/>
        </p:nvSpPr>
        <p:spPr>
          <a:xfrm>
            <a:off x="7528680" y="3386012"/>
            <a:ext cx="10711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dirty="0"/>
              <a:t>13,6%</a:t>
            </a:r>
          </a:p>
        </p:txBody>
      </p:sp>
      <p:sp>
        <p:nvSpPr>
          <p:cNvPr id="10" name="Rectangle 9"/>
          <p:cNvSpPr/>
          <p:nvPr/>
        </p:nvSpPr>
        <p:spPr>
          <a:xfrm>
            <a:off x="8304033" y="3380431"/>
            <a:ext cx="1562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= 7,5 million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9554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953" y="994358"/>
            <a:ext cx="7207839" cy="586364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5171" y="2044930"/>
            <a:ext cx="3538486" cy="314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5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073" y="700764"/>
            <a:ext cx="3918491" cy="593828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030808" y="808449"/>
            <a:ext cx="3896293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r>
              <a:rPr lang="en-GB" sz="2400" b="1" u="sng" dirty="0" smtClean="0"/>
              <a:t>Smart Candle</a:t>
            </a:r>
            <a:endParaRPr lang="en-GB" sz="2400" b="1" u="sng" dirty="0"/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Burns 24 hours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Switches </a:t>
            </a:r>
            <a:r>
              <a:rPr lang="en-GB" dirty="0"/>
              <a:t>off when it falls </a:t>
            </a:r>
            <a:r>
              <a:rPr lang="en-GB" dirty="0" smtClean="0"/>
              <a:t>over</a:t>
            </a:r>
          </a:p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2x Brighter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3902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0565" y="528414"/>
            <a:ext cx="9742125" cy="5721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u="sng" dirty="0" smtClean="0"/>
              <a:t>Policy Objectives</a:t>
            </a:r>
          </a:p>
          <a:p>
            <a:endParaRPr lang="en-GB" u="sng" dirty="0"/>
          </a:p>
          <a:p>
            <a:r>
              <a:rPr lang="en-GB" sz="2000" dirty="0" smtClean="0"/>
              <a:t>According to the South African Bureau of Standards, the CKS60 stipulates </a:t>
            </a:r>
            <a:r>
              <a:rPr lang="en-ZA" sz="2000" dirty="0" smtClean="0"/>
              <a:t>that a domestic candle is required to burn for 9,5 hours. </a:t>
            </a:r>
          </a:p>
          <a:p>
            <a:pPr marL="0" indent="0">
              <a:buNone/>
            </a:pPr>
            <a:endParaRPr lang="en-ZA" sz="2000" dirty="0" smtClean="0"/>
          </a:p>
          <a:p>
            <a:r>
              <a:rPr lang="en-GB" sz="2000" dirty="0" smtClean="0"/>
              <a:t>Our objective is with success of our product development is to influence legislation to mandate a candle that will burn for 24 hours and self-extinguishes in the case of falling over to reduced risk of household fires and the deaths and loss of property that go with them.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213" y="4132140"/>
            <a:ext cx="4185476" cy="244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23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780" y="1839655"/>
            <a:ext cx="7960595" cy="456682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05780" y="692594"/>
            <a:ext cx="8103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/>
              <a:t>Gauteng </a:t>
            </a:r>
            <a:r>
              <a:rPr lang="en-GB" sz="2400" dirty="0" smtClean="0"/>
              <a:t>- Iris </a:t>
            </a:r>
            <a:r>
              <a:rPr lang="en-GB" sz="2400" dirty="0" err="1" smtClean="0"/>
              <a:t>Mthabela</a:t>
            </a:r>
            <a:r>
              <a:rPr lang="en-GB" sz="2400" dirty="0" smtClean="0"/>
              <a:t> after losing 4 grandchildren in a shack fire started by a candle. 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254602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2057</TotalTime>
  <Words>112</Words>
  <Application>Microsoft Office PowerPoint</Application>
  <PresentationFormat>Widescreen</PresentationFormat>
  <Paragraphs>20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Better South Africa For All.</dc:title>
  <dc:creator>Hub21</dc:creator>
  <cp:lastModifiedBy>Hub21</cp:lastModifiedBy>
  <cp:revision>32</cp:revision>
  <dcterms:created xsi:type="dcterms:W3CDTF">2021-02-27T00:25:12Z</dcterms:created>
  <dcterms:modified xsi:type="dcterms:W3CDTF">2021-02-28T10:42:39Z</dcterms:modified>
</cp:coreProperties>
</file>