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59" r:id="rId6"/>
    <p:sldId id="261" r:id="rId7"/>
    <p:sldId id="257" r:id="rId8"/>
    <p:sldId id="262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900C-49C4-49F6-BF2B-910B8B9A432D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D03F8-2309-473C-9742-D4E31D60EA80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D03F8-2309-473C-9742-D4E31D60EA80}" type="slidenum">
              <a:rPr lang="en-ZA" smtClean="0"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Situational 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D03F8-2309-473C-9742-D4E31D60EA80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99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Conflict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D03F8-2309-473C-9742-D4E31D60EA8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633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E830-7341-4A97-B7DA-8933A3EED709}" type="datetimeFigureOut">
              <a:rPr lang="en-US" smtClean="0"/>
              <a:t>2/28/2021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090F-9E51-481C-A996-858B2A3A8E32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  <a:p>
            <a:r>
              <a:rPr lang="en-Z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Nqobile Makhoba</a:t>
            </a:r>
          </a:p>
          <a:p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Silowe Log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1785926"/>
            <a:ext cx="5500726" cy="1922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0F6C-4AC4-4BCA-9CE6-5625C446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>
            <a:normAutofit/>
          </a:bodyPr>
          <a:lstStyle/>
          <a:p>
            <a:r>
              <a:rPr lang="en-ZA" sz="2400" b="1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C92A0-1650-472D-A46F-CD25D684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04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ZA" sz="2400" dirty="0"/>
          </a:p>
          <a:p>
            <a:r>
              <a:rPr lang="en-ZA" sz="2400" dirty="0"/>
              <a:t>Durban Solid Waste Source: Community Survey 2016</a:t>
            </a:r>
          </a:p>
          <a:p>
            <a:r>
              <a:rPr lang="en-ZA" sz="2400" dirty="0"/>
              <a:t>59.4% Are getting refuse disposal from a local authority, private company or community members</a:t>
            </a:r>
          </a:p>
          <a:p>
            <a:r>
              <a:rPr lang="en-ZA" sz="2400" dirty="0"/>
              <a:t>Durban University of Technology (DUT) has three residents that are situated along St.  Georges street  which are Renaissance , Laurent House and Hlelo Properties </a:t>
            </a:r>
          </a:p>
          <a:p>
            <a:r>
              <a:rPr lang="en-ZA" sz="2400" dirty="0"/>
              <a:t>Students are taking this initiative to clean the streets </a:t>
            </a:r>
          </a:p>
          <a:p>
            <a:r>
              <a:rPr lang="en-ZA" sz="2400" dirty="0"/>
              <a:t>Maud Mfusi Street (from Dr Yusuf Dadoo Street right up to Alexandra Street)</a:t>
            </a:r>
          </a:p>
          <a:p>
            <a:endParaRPr lang="en-ZA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92007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FF63-2220-44C4-9308-6B202674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>
                <a:solidFill>
                  <a:prstClr val="black"/>
                </a:solidFill>
                <a:latin typeface="Century Gothic"/>
              </a:rPr>
              <a:t>Problem Continues …</a:t>
            </a:r>
            <a:endParaRPr lang="en-Z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D634-9E62-45D6-B043-24CB57611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not the only one that are affected by the environment in this area other businesses too are affected such as Spar as a huge retail that is located in the area. </a:t>
            </a:r>
            <a:endParaRPr lang="en-ZA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Shops that sell fries litter mosts ( potato peels and oil on the drains 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Municipality do not collect black plastic bags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Flats do not have bins to through the refuse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Homeless people are the one who contributes to crime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641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06F5-42B6-46B5-968C-0DC7AD32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>
                <a:latin typeface="+mn-lt"/>
              </a:rPr>
              <a:t>The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0921-E694-49F6-9A10-77B92586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Nqobile Makhoba is the founding director and manager of Silowe Trading Enterprises.</a:t>
            </a:r>
          </a:p>
          <a:p>
            <a:r>
              <a:rPr lang="en-ZA" sz="2400" dirty="0"/>
              <a:t> Silowe Trading( PTY) LTD a wholly  black female  owned company that does waste management ,  cleaning and supply  services.</a:t>
            </a:r>
          </a:p>
          <a:p>
            <a:r>
              <a:rPr lang="en-ZA" sz="2400" dirty="0"/>
              <a:t>She holds a National Diploma in Financial Information Systems graduate from the Durban University Of Technology.</a:t>
            </a:r>
          </a:p>
          <a:p>
            <a:r>
              <a:rPr lang="en-ZA" sz="2400" dirty="0"/>
              <a:t>She will be working a software developer in  mapping illegal sites and developing the waste management application.</a:t>
            </a:r>
          </a:p>
          <a:p>
            <a:r>
              <a:rPr lang="en-ZA" sz="2400" dirty="0"/>
              <a:t>One Finance and Admin personnel.</a:t>
            </a:r>
          </a:p>
          <a:p>
            <a:pPr marL="0" indent="0">
              <a:buNone/>
            </a:pPr>
            <a:endParaRPr lang="en-ZA" sz="2400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C5B6-820F-4586-9D8E-31CE430F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/>
              <a:t>Action Taken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B32FB-1BF0-4671-B989-64A3C2AC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Police visibility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bins were added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 the community about illegal dumping , environmental safety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 business in the area especially the alcohol and food restaurants to take responsibility about educating their customers not to litter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80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0B0E-BF86-4D11-A6C9-A8CB175D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/>
              <a:t>Solution</a:t>
            </a:r>
            <a:r>
              <a:rPr lang="en-ZA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B461-975F-4E6E-B11A-19BE37739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ZA" sz="2400" dirty="0"/>
          </a:p>
          <a:p>
            <a:r>
              <a:rPr lang="en-ZA" sz="3800" dirty="0"/>
              <a:t>Mapping Illegal dumping sites </a:t>
            </a:r>
          </a:p>
          <a:p>
            <a:r>
              <a:rPr lang="en-ZA" sz="3800" dirty="0"/>
              <a:t>Mobile Application for locating illegal dumping </a:t>
            </a:r>
          </a:p>
          <a:p>
            <a:r>
              <a:rPr lang="en-ZA" sz="3800" dirty="0"/>
              <a:t>This will help in sending data to the municipality , environmental specialist and service providers  about Illegal dumping , so that they can come and get rid of the waste in the good way . </a:t>
            </a:r>
          </a:p>
          <a:p>
            <a:r>
              <a:rPr lang="en-ZA" sz="3800" dirty="0"/>
              <a:t>It will also help you to location legal dumping sites , locations and what kind of waste you can dispose </a:t>
            </a:r>
          </a:p>
          <a:p>
            <a:r>
              <a:rPr lang="en-ZA" sz="3800" dirty="0"/>
              <a:t>It will also help you with the data base of the service providers in the area that does waste management .</a:t>
            </a:r>
          </a:p>
          <a:p>
            <a:r>
              <a:rPr lang="en-ZA" sz="3800" dirty="0"/>
              <a:t>The Estimated Cost is R35000 including labour .</a:t>
            </a:r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792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50F6E-AE05-4D09-B76B-EBF3CC87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1938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Pictures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B32064A-FBE6-4808-8C83-5C47434E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92896"/>
            <a:ext cx="2862072" cy="3694373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This was some of the waste that was taken during waste mapping to some of the illegal dumping sites . </a:t>
            </a:r>
          </a:p>
          <a:p>
            <a:r>
              <a:rPr lang="en-US" sz="1700" dirty="0"/>
              <a:t>Awareness campaign project that was done in collaboration with ITRUMP , eThekwini Municipality , DUT students residing at St. Georges Street , Spar and Community Policing Forum.</a:t>
            </a:r>
          </a:p>
        </p:txBody>
      </p:sp>
      <p:pic>
        <p:nvPicPr>
          <p:cNvPr id="5" name="Content Placeholder 4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5ABCB41-9646-4398-AE29-2B844F673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 r="-3" b="7854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59F74-C847-4C33-B9A6-904AD7C33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8" r="2" b="15310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708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u="sng" dirty="0"/>
              <a:t>Contacts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072 693 9101</a:t>
            </a:r>
          </a:p>
          <a:p>
            <a:r>
              <a:rPr lang="en-Z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info@silowe.co.za</a:t>
            </a:r>
          </a:p>
          <a:p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facebook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715016"/>
            <a:ext cx="509574" cy="5095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43306" y="857232"/>
            <a:ext cx="1928826" cy="1571636"/>
            <a:chOff x="3643306" y="857232"/>
            <a:chExt cx="1928826" cy="1571636"/>
          </a:xfrm>
        </p:grpSpPr>
        <p:sp>
          <p:nvSpPr>
            <p:cNvPr id="6" name="32-Point Star 5"/>
            <p:cNvSpPr/>
            <p:nvPr/>
          </p:nvSpPr>
          <p:spPr>
            <a:xfrm>
              <a:off x="3714744" y="857232"/>
              <a:ext cx="1714512" cy="1571636"/>
            </a:xfrm>
            <a:prstGeom prst="star32">
              <a:avLst>
                <a:gd name="adj" fmla="val 3463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 descr="Silow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43372" y="1148590"/>
              <a:ext cx="857256" cy="775848"/>
            </a:xfrm>
            <a:prstGeom prst="rect">
              <a:avLst/>
            </a:prstGeom>
          </p:spPr>
        </p:pic>
        <p:sp>
          <p:nvSpPr>
            <p:cNvPr id="7" name="Up Ribbon 6"/>
            <p:cNvSpPr/>
            <p:nvPr/>
          </p:nvSpPr>
          <p:spPr>
            <a:xfrm>
              <a:off x="3643306" y="1928802"/>
              <a:ext cx="1928826" cy="500066"/>
            </a:xfrm>
            <a:prstGeom prst="ribbon2">
              <a:avLst>
                <a:gd name="adj1" fmla="val 19665"/>
                <a:gd name="adj2" fmla="val 6721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FF74A21CFFD4786083A86458A3757" ma:contentTypeVersion="2" ma:contentTypeDescription="Create a new document." ma:contentTypeScope="" ma:versionID="30091376b61ef5e1e9355d86a49c68cc">
  <xsd:schema xmlns:xsd="http://www.w3.org/2001/XMLSchema" xmlns:xs="http://www.w3.org/2001/XMLSchema" xmlns:p="http://schemas.microsoft.com/office/2006/metadata/properties" xmlns:ns3="6b9d5b6f-c50f-4cd0-a1e9-4d66bdd2135b" targetNamespace="http://schemas.microsoft.com/office/2006/metadata/properties" ma:root="true" ma:fieldsID="9bd075cc0359b0fbf29c3c4dea7b93e1" ns3:_="">
    <xsd:import namespace="6b9d5b6f-c50f-4cd0-a1e9-4d66bdd213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d5b6f-c50f-4cd0-a1e9-4d66bdd21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508916-1C56-42B6-A9DF-B3CE27E09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d5b6f-c50f-4cd0-a1e9-4d66bdd21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267BE-06D9-4ECD-A556-6DFAE432FC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3CC0B-7ED0-4042-A3CC-28965B3B5E84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6b9d5b6f-c50f-4cd0-a1e9-4d66bdd2135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440</Words>
  <Application>Microsoft Office PowerPoint</Application>
  <PresentationFormat>On-screen Show (4:3)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Problem</vt:lpstr>
      <vt:lpstr>Problem Continues …</vt:lpstr>
      <vt:lpstr>The Team </vt:lpstr>
      <vt:lpstr>Action Taken </vt:lpstr>
      <vt:lpstr>Solution </vt:lpstr>
      <vt:lpstr>Pictures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Tshwana BDS</dc:creator>
  <cp:lastModifiedBy>Lethukuthula Shabalala</cp:lastModifiedBy>
  <cp:revision>21</cp:revision>
  <dcterms:created xsi:type="dcterms:W3CDTF">2017-05-16T14:10:14Z</dcterms:created>
  <dcterms:modified xsi:type="dcterms:W3CDTF">2021-02-28T09:42:01Z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0x010100758FF74A21CFFD4786083A86458A3757</vt:lpwstr>
  </property>
</Properties>
</file>