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5" r:id="rId7"/>
    <p:sldId id="261" r:id="rId8"/>
    <p:sldId id="275" r:id="rId9"/>
    <p:sldId id="274" r:id="rId10"/>
    <p:sldId id="276" r:id="rId11"/>
    <p:sldId id="266" r:id="rId12"/>
    <p:sldId id="262" r:id="rId13"/>
    <p:sldId id="268" r:id="rId14"/>
    <p:sldId id="267" r:id="rId15"/>
    <p:sldId id="269" r:id="rId16"/>
    <p:sldId id="270" r:id="rId17"/>
    <p:sldId id="271" r:id="rId18"/>
    <p:sldId id="263" r:id="rId19"/>
    <p:sldId id="272" r:id="rId20"/>
    <p:sldId id="273"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70" d="100"/>
          <a:sy n="70" d="100"/>
        </p:scale>
        <p:origin x="-19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TNT%20Tronics\Music\03%20-%20Environmental%20Scan%201.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TNT%20Tronics\Music\03%20-%20Environmental%20Scan%201.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F:\03%20-%20Environmental%20Scan%201.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F:\03%20-%20Environmental%20Scan%201.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TNT%20Tronics\Music\03%20-%20Environmental%20Scan%201.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F:\03%20-%20Environmental%20Scan%201.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F:\03%20-%20Environmental%20Scan%201.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C:\Users\TNT%20Tronics\Music\03%20-%20Environmental%20Scan%201.xlsx" TargetMode="External"/><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'Environmental Scan 1'!$H$3017</c:f>
              <c:strCache>
                <c:ptCount val="1"/>
              </c:strCache>
            </c:strRef>
          </c:tx>
          <c:spPr>
            <a:solidFill>
              <a:schemeClr val="accent1"/>
            </a:solidFill>
            <a:ln>
              <a:noFill/>
            </a:ln>
            <a:effectLst/>
          </c:spPr>
          <c:invertIfNegative val="0"/>
          <c:cat>
            <c:strRef>
              <c:extLst>
                <c:ext xmlns:c15="http://schemas.microsoft.com/office/drawing/2012/chart" uri="{02D57815-91ED-43cb-92C2-25804820EDAC}">
                  <c15:fullRef>
                    <c15:sqref>'Environmental Scan 1'!$F$3018:$G$3054</c15:sqref>
                  </c15:fullRef>
                  <c15:levelRef>
                    <c15:sqref>'Environmental Scan 1'!$G$3018:$G$3054</c15:sqref>
                  </c15:levelRef>
                </c:ext>
              </c:extLst>
              <c:f>'Environmental Scan 1'!$G$3018:$G$3054</c:f>
              <c:strCache>
                <c:ptCount val="37"/>
                <c:pt idx="0">
                  <c:v>Paarl/Rural</c:v>
                </c:pt>
                <c:pt idx="1">
                  <c:v>Khaye/Town</c:v>
                </c:pt>
                <c:pt idx="2">
                  <c:v>CT/Urban</c:v>
                </c:pt>
                <c:pt idx="4">
                  <c:v>Bloem/Urban</c:v>
                </c:pt>
                <c:pt idx="5">
                  <c:v>Thaba/Peri</c:v>
                </c:pt>
                <c:pt idx="6">
                  <c:v>Bots/Town</c:v>
                </c:pt>
                <c:pt idx="8">
                  <c:v>Kirk/Rural</c:v>
                </c:pt>
                <c:pt idx="9">
                  <c:v>Kwaza/Town</c:v>
                </c:pt>
                <c:pt idx="10">
                  <c:v>PE/Urban</c:v>
                </c:pt>
                <c:pt idx="12">
                  <c:v>White/Peri</c:v>
                </c:pt>
                <c:pt idx="13">
                  <c:v>Kanya/Town</c:v>
                </c:pt>
                <c:pt idx="14">
                  <c:v>Nelspruit/Urban</c:v>
                </c:pt>
                <c:pt idx="16">
                  <c:v>Taung/Rural</c:v>
                </c:pt>
                <c:pt idx="17">
                  <c:v>Rust/Urban</c:v>
                </c:pt>
                <c:pt idx="18">
                  <c:v>Hart/Peri</c:v>
                </c:pt>
                <c:pt idx="21">
                  <c:v>Barkley/Rural</c:v>
                </c:pt>
                <c:pt idx="22">
                  <c:v>Gale/Town</c:v>
                </c:pt>
                <c:pt idx="23">
                  <c:v>Kim/Urban</c:v>
                </c:pt>
                <c:pt idx="25">
                  <c:v>Thoho/Peri</c:v>
                </c:pt>
                <c:pt idx="26">
                  <c:v>Tshaku/Rural</c:v>
                </c:pt>
                <c:pt idx="27">
                  <c:v>Polo/Urban</c:v>
                </c:pt>
                <c:pt idx="29">
                  <c:v>Alex/Town</c:v>
                </c:pt>
                <c:pt idx="30">
                  <c:v>Bram/Urban</c:v>
                </c:pt>
                <c:pt idx="31">
                  <c:v>JHB/Urban</c:v>
                </c:pt>
                <c:pt idx="32">
                  <c:v>Orange/Town</c:v>
                </c:pt>
                <c:pt idx="34">
                  <c:v>eMondlo/Rural</c:v>
                </c:pt>
                <c:pt idx="35">
                  <c:v>Umlazi/Town</c:v>
                </c:pt>
                <c:pt idx="36">
                  <c:v>Durban/Urban</c:v>
                </c:pt>
              </c:strCache>
            </c:strRef>
          </c:cat>
          <c:val>
            <c:numRef>
              <c:f>'Environmental Scan 1'!$H$3018:$H$3054</c:f>
              <c:numCache>
                <c:formatCode>General</c:formatCode>
                <c:ptCount val="37"/>
                <c:pt idx="0">
                  <c:v>100</c:v>
                </c:pt>
                <c:pt idx="1">
                  <c:v>50</c:v>
                </c:pt>
                <c:pt idx="2">
                  <c:v>350</c:v>
                </c:pt>
                <c:pt idx="4">
                  <c:v>150</c:v>
                </c:pt>
                <c:pt idx="5">
                  <c:v>50</c:v>
                </c:pt>
                <c:pt idx="6">
                  <c:v>50</c:v>
                </c:pt>
                <c:pt idx="8">
                  <c:v>125</c:v>
                </c:pt>
                <c:pt idx="9">
                  <c:v>25</c:v>
                </c:pt>
                <c:pt idx="10">
                  <c:v>100</c:v>
                </c:pt>
                <c:pt idx="12">
                  <c:v>25</c:v>
                </c:pt>
                <c:pt idx="13">
                  <c:v>125</c:v>
                </c:pt>
                <c:pt idx="14">
                  <c:v>100</c:v>
                </c:pt>
                <c:pt idx="16">
                  <c:v>150</c:v>
                </c:pt>
                <c:pt idx="17">
                  <c:v>76</c:v>
                </c:pt>
                <c:pt idx="18">
                  <c:v>25</c:v>
                </c:pt>
                <c:pt idx="21">
                  <c:v>25</c:v>
                </c:pt>
                <c:pt idx="22">
                  <c:v>50</c:v>
                </c:pt>
                <c:pt idx="23">
                  <c:v>175</c:v>
                </c:pt>
                <c:pt idx="25">
                  <c:v>25</c:v>
                </c:pt>
                <c:pt idx="26">
                  <c:v>174</c:v>
                </c:pt>
                <c:pt idx="27">
                  <c:v>51</c:v>
                </c:pt>
                <c:pt idx="29">
                  <c:v>100</c:v>
                </c:pt>
                <c:pt idx="30">
                  <c:v>40</c:v>
                </c:pt>
                <c:pt idx="31">
                  <c:v>310</c:v>
                </c:pt>
                <c:pt idx="32">
                  <c:v>49</c:v>
                </c:pt>
                <c:pt idx="34">
                  <c:v>250</c:v>
                </c:pt>
                <c:pt idx="35">
                  <c:v>100</c:v>
                </c:pt>
                <c:pt idx="36">
                  <c:v>150</c:v>
                </c:pt>
              </c:numCache>
            </c:numRef>
          </c:val>
          <c:extLst>
            <c:ext xmlns:c16="http://schemas.microsoft.com/office/drawing/2014/chart" uri="{C3380CC4-5D6E-409C-BE32-E72D297353CC}">
              <c16:uniqueId val="{00000000-DC56-4EA8-92C8-F369F5D36732}"/>
            </c:ext>
          </c:extLst>
        </c:ser>
        <c:dLbls>
          <c:showLegendKey val="0"/>
          <c:showVal val="0"/>
          <c:showCatName val="0"/>
          <c:showSerName val="0"/>
          <c:showPercent val="0"/>
          <c:showBubbleSize val="0"/>
        </c:dLbls>
        <c:gapWidth val="219"/>
        <c:overlap val="-27"/>
        <c:axId val="580196320"/>
        <c:axId val="580196976"/>
      </c:barChart>
      <c:catAx>
        <c:axId val="5801963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80196976"/>
        <c:crosses val="autoZero"/>
        <c:auto val="1"/>
        <c:lblAlgn val="ctr"/>
        <c:lblOffset val="100"/>
        <c:noMultiLvlLbl val="0"/>
      </c:catAx>
      <c:valAx>
        <c:axId val="58019697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80196320"/>
        <c:crosses val="autoZero"/>
        <c:crossBetween val="between"/>
      </c:valAx>
      <c:spPr>
        <a:noFill/>
        <a:ln w="25400">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ZA">
                <a:latin typeface="Arial" panose="020B0604020202020204" pitchFamily="34" charset="0"/>
                <a:cs typeface="Arial" panose="020B0604020202020204" pitchFamily="34" charset="0"/>
              </a:rPr>
              <a:t>Population per Age Group</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autoTitleDeleted val="0"/>
    <c:plotArea>
      <c:layout>
        <c:manualLayout>
          <c:layoutTarget val="inner"/>
          <c:xMode val="edge"/>
          <c:yMode val="edge"/>
          <c:x val="0.10917904120785675"/>
          <c:y val="0.1597667638483965"/>
          <c:w val="0.83924133274443213"/>
          <c:h val="0.52700994008402013"/>
        </c:manualLayout>
      </c:layout>
      <c:lineChart>
        <c:grouping val="standard"/>
        <c:varyColors val="0"/>
        <c:ser>
          <c:idx val="0"/>
          <c:order val="0"/>
          <c:tx>
            <c:strRef>
              <c:f>'Urban-Rural'!$G$8</c:f>
              <c:strCache>
                <c:ptCount val="1"/>
                <c:pt idx="0">
                  <c:v>Rural</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multiLvlStrRef>
              <c:f>'Urban-Rural'!$E$9:$F$18</c:f>
              <c:multiLvlStrCache>
                <c:ptCount val="10"/>
                <c:lvl>
                  <c:pt idx="0">
                    <c:v>1919</c:v>
                  </c:pt>
                  <c:pt idx="1">
                    <c:v>1929</c:v>
                  </c:pt>
                  <c:pt idx="2">
                    <c:v>1939</c:v>
                  </c:pt>
                  <c:pt idx="3">
                    <c:v>1949</c:v>
                  </c:pt>
                  <c:pt idx="4">
                    <c:v>1959</c:v>
                  </c:pt>
                  <c:pt idx="5">
                    <c:v>1969</c:v>
                  </c:pt>
                  <c:pt idx="6">
                    <c:v>1979</c:v>
                  </c:pt>
                  <c:pt idx="7">
                    <c:v>1989</c:v>
                  </c:pt>
                  <c:pt idx="8">
                    <c:v>1999</c:v>
                  </c:pt>
                  <c:pt idx="9">
                    <c:v>2009</c:v>
                  </c:pt>
                </c:lvl>
                <c:lvl>
                  <c:pt idx="0">
                    <c:v>1909</c:v>
                  </c:pt>
                  <c:pt idx="1">
                    <c:v>1920</c:v>
                  </c:pt>
                  <c:pt idx="2">
                    <c:v>1930</c:v>
                  </c:pt>
                  <c:pt idx="3">
                    <c:v>1940</c:v>
                  </c:pt>
                  <c:pt idx="4">
                    <c:v>1950</c:v>
                  </c:pt>
                  <c:pt idx="5">
                    <c:v>1960</c:v>
                  </c:pt>
                  <c:pt idx="6">
                    <c:v>1970</c:v>
                  </c:pt>
                  <c:pt idx="7">
                    <c:v>1980</c:v>
                  </c:pt>
                  <c:pt idx="8">
                    <c:v>1990</c:v>
                  </c:pt>
                  <c:pt idx="9">
                    <c:v>2000</c:v>
                  </c:pt>
                </c:lvl>
              </c:multiLvlStrCache>
            </c:multiLvlStrRef>
          </c:cat>
          <c:val>
            <c:numRef>
              <c:f>'Urban-Rural'!$G$9:$G$18</c:f>
              <c:numCache>
                <c:formatCode>0</c:formatCode>
                <c:ptCount val="10"/>
                <c:pt idx="0">
                  <c:v>1</c:v>
                </c:pt>
                <c:pt idx="1">
                  <c:v>0</c:v>
                </c:pt>
                <c:pt idx="2">
                  <c:v>1</c:v>
                </c:pt>
                <c:pt idx="3">
                  <c:v>0</c:v>
                </c:pt>
                <c:pt idx="4">
                  <c:v>18</c:v>
                </c:pt>
                <c:pt idx="5">
                  <c:v>33</c:v>
                </c:pt>
                <c:pt idx="6">
                  <c:v>122</c:v>
                </c:pt>
                <c:pt idx="7">
                  <c:v>249</c:v>
                </c:pt>
                <c:pt idx="8">
                  <c:v>340</c:v>
                </c:pt>
                <c:pt idx="9">
                  <c:v>25</c:v>
                </c:pt>
              </c:numCache>
            </c:numRef>
          </c:val>
          <c:smooth val="0"/>
          <c:extLst>
            <c:ext xmlns:c16="http://schemas.microsoft.com/office/drawing/2014/chart" uri="{C3380CC4-5D6E-409C-BE32-E72D297353CC}">
              <c16:uniqueId val="{00000000-B4A5-4C23-A483-604FD47CD105}"/>
            </c:ext>
          </c:extLst>
        </c:ser>
        <c:ser>
          <c:idx val="1"/>
          <c:order val="1"/>
          <c:tx>
            <c:strRef>
              <c:f>'Urban-Rural'!$H$8</c:f>
              <c:strCache>
                <c:ptCount val="1"/>
                <c:pt idx="0">
                  <c:v>Peri - Urban</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multiLvlStrRef>
              <c:f>'Urban-Rural'!$E$9:$F$18</c:f>
              <c:multiLvlStrCache>
                <c:ptCount val="10"/>
                <c:lvl>
                  <c:pt idx="0">
                    <c:v>1919</c:v>
                  </c:pt>
                  <c:pt idx="1">
                    <c:v>1929</c:v>
                  </c:pt>
                  <c:pt idx="2">
                    <c:v>1939</c:v>
                  </c:pt>
                  <c:pt idx="3">
                    <c:v>1949</c:v>
                  </c:pt>
                  <c:pt idx="4">
                    <c:v>1959</c:v>
                  </c:pt>
                  <c:pt idx="5">
                    <c:v>1969</c:v>
                  </c:pt>
                  <c:pt idx="6">
                    <c:v>1979</c:v>
                  </c:pt>
                  <c:pt idx="7">
                    <c:v>1989</c:v>
                  </c:pt>
                  <c:pt idx="8">
                    <c:v>1999</c:v>
                  </c:pt>
                  <c:pt idx="9">
                    <c:v>2009</c:v>
                  </c:pt>
                </c:lvl>
                <c:lvl>
                  <c:pt idx="0">
                    <c:v>1909</c:v>
                  </c:pt>
                  <c:pt idx="1">
                    <c:v>1920</c:v>
                  </c:pt>
                  <c:pt idx="2">
                    <c:v>1930</c:v>
                  </c:pt>
                  <c:pt idx="3">
                    <c:v>1940</c:v>
                  </c:pt>
                  <c:pt idx="4">
                    <c:v>1950</c:v>
                  </c:pt>
                  <c:pt idx="5">
                    <c:v>1960</c:v>
                  </c:pt>
                  <c:pt idx="6">
                    <c:v>1970</c:v>
                  </c:pt>
                  <c:pt idx="7">
                    <c:v>1980</c:v>
                  </c:pt>
                  <c:pt idx="8">
                    <c:v>1990</c:v>
                  </c:pt>
                  <c:pt idx="9">
                    <c:v>2000</c:v>
                  </c:pt>
                </c:lvl>
              </c:multiLvlStrCache>
            </c:multiLvlStrRef>
          </c:cat>
          <c:val>
            <c:numRef>
              <c:f>'Urban-Rural'!$H$9:$H$18</c:f>
              <c:numCache>
                <c:formatCode>0</c:formatCode>
                <c:ptCount val="10"/>
                <c:pt idx="0">
                  <c:v>0</c:v>
                </c:pt>
                <c:pt idx="1">
                  <c:v>0</c:v>
                </c:pt>
                <c:pt idx="2">
                  <c:v>0</c:v>
                </c:pt>
                <c:pt idx="3">
                  <c:v>0</c:v>
                </c:pt>
                <c:pt idx="4">
                  <c:v>0</c:v>
                </c:pt>
                <c:pt idx="5">
                  <c:v>0</c:v>
                </c:pt>
                <c:pt idx="6">
                  <c:v>0</c:v>
                </c:pt>
                <c:pt idx="7">
                  <c:v>0</c:v>
                </c:pt>
                <c:pt idx="8">
                  <c:v>0</c:v>
                </c:pt>
                <c:pt idx="9">
                  <c:v>0</c:v>
                </c:pt>
              </c:numCache>
            </c:numRef>
          </c:val>
          <c:smooth val="0"/>
          <c:extLst>
            <c:ext xmlns:c16="http://schemas.microsoft.com/office/drawing/2014/chart" uri="{C3380CC4-5D6E-409C-BE32-E72D297353CC}">
              <c16:uniqueId val="{00000001-B4A5-4C23-A483-604FD47CD105}"/>
            </c:ext>
          </c:extLst>
        </c:ser>
        <c:ser>
          <c:idx val="2"/>
          <c:order val="2"/>
          <c:tx>
            <c:strRef>
              <c:f>'Urban-Rural'!$I$8</c:f>
              <c:strCache>
                <c:ptCount val="1"/>
                <c:pt idx="0">
                  <c:v>Urban</c:v>
                </c:pt>
              </c:strCache>
            </c:strRef>
          </c:tx>
          <c:spPr>
            <a:ln w="28575" cap="rnd">
              <a:solidFill>
                <a:schemeClr val="accent3"/>
              </a:solidFill>
              <a:round/>
            </a:ln>
            <a:effectLst/>
          </c:spPr>
          <c:marker>
            <c:symbol val="circle"/>
            <c:size val="5"/>
            <c:spPr>
              <a:solidFill>
                <a:schemeClr val="accent3"/>
              </a:solidFill>
              <a:ln w="9525">
                <a:solidFill>
                  <a:schemeClr val="accent3"/>
                </a:solidFill>
              </a:ln>
              <a:effectLst/>
            </c:spPr>
          </c:marker>
          <c:cat>
            <c:multiLvlStrRef>
              <c:f>'Urban-Rural'!$E$9:$F$18</c:f>
              <c:multiLvlStrCache>
                <c:ptCount val="10"/>
                <c:lvl>
                  <c:pt idx="0">
                    <c:v>1919</c:v>
                  </c:pt>
                  <c:pt idx="1">
                    <c:v>1929</c:v>
                  </c:pt>
                  <c:pt idx="2">
                    <c:v>1939</c:v>
                  </c:pt>
                  <c:pt idx="3">
                    <c:v>1949</c:v>
                  </c:pt>
                  <c:pt idx="4">
                    <c:v>1959</c:v>
                  </c:pt>
                  <c:pt idx="5">
                    <c:v>1969</c:v>
                  </c:pt>
                  <c:pt idx="6">
                    <c:v>1979</c:v>
                  </c:pt>
                  <c:pt idx="7">
                    <c:v>1989</c:v>
                  </c:pt>
                  <c:pt idx="8">
                    <c:v>1999</c:v>
                  </c:pt>
                  <c:pt idx="9">
                    <c:v>2009</c:v>
                  </c:pt>
                </c:lvl>
                <c:lvl>
                  <c:pt idx="0">
                    <c:v>1909</c:v>
                  </c:pt>
                  <c:pt idx="1">
                    <c:v>1920</c:v>
                  </c:pt>
                  <c:pt idx="2">
                    <c:v>1930</c:v>
                  </c:pt>
                  <c:pt idx="3">
                    <c:v>1940</c:v>
                  </c:pt>
                  <c:pt idx="4">
                    <c:v>1950</c:v>
                  </c:pt>
                  <c:pt idx="5">
                    <c:v>1960</c:v>
                  </c:pt>
                  <c:pt idx="6">
                    <c:v>1970</c:v>
                  </c:pt>
                  <c:pt idx="7">
                    <c:v>1980</c:v>
                  </c:pt>
                  <c:pt idx="8">
                    <c:v>1990</c:v>
                  </c:pt>
                  <c:pt idx="9">
                    <c:v>2000</c:v>
                  </c:pt>
                </c:lvl>
              </c:multiLvlStrCache>
            </c:multiLvlStrRef>
          </c:cat>
          <c:val>
            <c:numRef>
              <c:f>'Urban-Rural'!$I$9:$I$18</c:f>
              <c:numCache>
                <c:formatCode>0</c:formatCode>
                <c:ptCount val="10"/>
                <c:pt idx="0">
                  <c:v>1</c:v>
                </c:pt>
                <c:pt idx="1">
                  <c:v>0</c:v>
                </c:pt>
                <c:pt idx="2">
                  <c:v>0</c:v>
                </c:pt>
                <c:pt idx="3">
                  <c:v>2</c:v>
                </c:pt>
                <c:pt idx="4">
                  <c:v>19</c:v>
                </c:pt>
                <c:pt idx="5">
                  <c:v>53</c:v>
                </c:pt>
                <c:pt idx="6">
                  <c:v>192</c:v>
                </c:pt>
                <c:pt idx="7">
                  <c:v>426</c:v>
                </c:pt>
                <c:pt idx="8">
                  <c:v>641</c:v>
                </c:pt>
                <c:pt idx="9">
                  <c:v>64</c:v>
                </c:pt>
              </c:numCache>
            </c:numRef>
          </c:val>
          <c:smooth val="0"/>
          <c:extLst>
            <c:ext xmlns:c16="http://schemas.microsoft.com/office/drawing/2014/chart" uri="{C3380CC4-5D6E-409C-BE32-E72D297353CC}">
              <c16:uniqueId val="{00000002-B4A5-4C23-A483-604FD47CD105}"/>
            </c:ext>
          </c:extLst>
        </c:ser>
        <c:ser>
          <c:idx val="3"/>
          <c:order val="3"/>
          <c:tx>
            <c:strRef>
              <c:f>'Urban-Rural'!$J$8</c:f>
              <c:strCache>
                <c:ptCount val="1"/>
                <c:pt idx="0">
                  <c:v>Township</c:v>
                </c:pt>
              </c:strCache>
            </c:strRef>
          </c:tx>
          <c:spPr>
            <a:ln w="28575" cap="rnd">
              <a:solidFill>
                <a:schemeClr val="accent4"/>
              </a:solidFill>
              <a:round/>
            </a:ln>
            <a:effectLst/>
          </c:spPr>
          <c:marker>
            <c:symbol val="circle"/>
            <c:size val="5"/>
            <c:spPr>
              <a:solidFill>
                <a:schemeClr val="accent4"/>
              </a:solidFill>
              <a:ln w="9525">
                <a:solidFill>
                  <a:schemeClr val="accent4"/>
                </a:solidFill>
              </a:ln>
              <a:effectLst/>
            </c:spPr>
          </c:marker>
          <c:cat>
            <c:multiLvlStrRef>
              <c:f>'Urban-Rural'!$E$9:$F$18</c:f>
              <c:multiLvlStrCache>
                <c:ptCount val="10"/>
                <c:lvl>
                  <c:pt idx="0">
                    <c:v>1919</c:v>
                  </c:pt>
                  <c:pt idx="1">
                    <c:v>1929</c:v>
                  </c:pt>
                  <c:pt idx="2">
                    <c:v>1939</c:v>
                  </c:pt>
                  <c:pt idx="3">
                    <c:v>1949</c:v>
                  </c:pt>
                  <c:pt idx="4">
                    <c:v>1959</c:v>
                  </c:pt>
                  <c:pt idx="5">
                    <c:v>1969</c:v>
                  </c:pt>
                  <c:pt idx="6">
                    <c:v>1979</c:v>
                  </c:pt>
                  <c:pt idx="7">
                    <c:v>1989</c:v>
                  </c:pt>
                  <c:pt idx="8">
                    <c:v>1999</c:v>
                  </c:pt>
                  <c:pt idx="9">
                    <c:v>2009</c:v>
                  </c:pt>
                </c:lvl>
                <c:lvl>
                  <c:pt idx="0">
                    <c:v>1909</c:v>
                  </c:pt>
                  <c:pt idx="1">
                    <c:v>1920</c:v>
                  </c:pt>
                  <c:pt idx="2">
                    <c:v>1930</c:v>
                  </c:pt>
                  <c:pt idx="3">
                    <c:v>1940</c:v>
                  </c:pt>
                  <c:pt idx="4">
                    <c:v>1950</c:v>
                  </c:pt>
                  <c:pt idx="5">
                    <c:v>1960</c:v>
                  </c:pt>
                  <c:pt idx="6">
                    <c:v>1970</c:v>
                  </c:pt>
                  <c:pt idx="7">
                    <c:v>1980</c:v>
                  </c:pt>
                  <c:pt idx="8">
                    <c:v>1990</c:v>
                  </c:pt>
                  <c:pt idx="9">
                    <c:v>2000</c:v>
                  </c:pt>
                </c:lvl>
              </c:multiLvlStrCache>
            </c:multiLvlStrRef>
          </c:cat>
          <c:val>
            <c:numRef>
              <c:f>'Urban-Rural'!$J$9:$J$18</c:f>
              <c:numCache>
                <c:formatCode>0</c:formatCode>
                <c:ptCount val="10"/>
                <c:pt idx="0">
                  <c:v>0</c:v>
                </c:pt>
                <c:pt idx="1">
                  <c:v>0</c:v>
                </c:pt>
                <c:pt idx="2">
                  <c:v>0</c:v>
                </c:pt>
                <c:pt idx="3">
                  <c:v>0</c:v>
                </c:pt>
                <c:pt idx="4">
                  <c:v>7</c:v>
                </c:pt>
                <c:pt idx="5">
                  <c:v>12</c:v>
                </c:pt>
                <c:pt idx="6">
                  <c:v>77</c:v>
                </c:pt>
                <c:pt idx="7">
                  <c:v>162</c:v>
                </c:pt>
                <c:pt idx="8">
                  <c:v>239</c:v>
                </c:pt>
                <c:pt idx="9">
                  <c:v>15</c:v>
                </c:pt>
              </c:numCache>
            </c:numRef>
          </c:val>
          <c:smooth val="0"/>
          <c:extLst>
            <c:ext xmlns:c16="http://schemas.microsoft.com/office/drawing/2014/chart" uri="{C3380CC4-5D6E-409C-BE32-E72D297353CC}">
              <c16:uniqueId val="{00000003-B4A5-4C23-A483-604FD47CD105}"/>
            </c:ext>
          </c:extLst>
        </c:ser>
        <c:dLbls>
          <c:showLegendKey val="0"/>
          <c:showVal val="0"/>
          <c:showCatName val="0"/>
          <c:showSerName val="0"/>
          <c:showPercent val="0"/>
          <c:showBubbleSize val="0"/>
        </c:dLbls>
        <c:marker val="1"/>
        <c:smooth val="0"/>
        <c:axId val="511286536"/>
        <c:axId val="511283256"/>
      </c:lineChart>
      <c:catAx>
        <c:axId val="511286536"/>
        <c:scaling>
          <c:orientation val="minMax"/>
        </c:scaling>
        <c:delete val="0"/>
        <c:axPos val="b"/>
        <c:title>
          <c:tx>
            <c:rich>
              <a:bodyPr rot="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ZA" sz="1200" dirty="0">
                    <a:latin typeface="Arial" panose="020B0604020202020204" pitchFamily="34" charset="0"/>
                    <a:cs typeface="Arial" panose="020B0604020202020204" pitchFamily="34" charset="0"/>
                  </a:rPr>
                  <a:t>Age</a:t>
                </a:r>
                <a:r>
                  <a:rPr lang="en-ZA" sz="1200" baseline="0" dirty="0">
                    <a:latin typeface="Arial" panose="020B0604020202020204" pitchFamily="34" charset="0"/>
                    <a:cs typeface="Arial" panose="020B0604020202020204" pitchFamily="34" charset="0"/>
                  </a:rPr>
                  <a:t> group</a:t>
                </a:r>
                <a:endParaRPr lang="en-ZA" sz="1200" dirty="0">
                  <a:latin typeface="Arial" panose="020B0604020202020204" pitchFamily="34" charset="0"/>
                  <a:cs typeface="Arial" panose="020B0604020202020204" pitchFamily="34" charset="0"/>
                </a:endParaRPr>
              </a:p>
            </c:rich>
          </c:tx>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11283256"/>
        <c:crosses val="autoZero"/>
        <c:auto val="1"/>
        <c:lblAlgn val="ctr"/>
        <c:lblOffset val="100"/>
        <c:noMultiLvlLbl val="0"/>
      </c:catAx>
      <c:valAx>
        <c:axId val="51128325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ZA" sz="1200" dirty="0">
                    <a:latin typeface="Arial" panose="020B0604020202020204" pitchFamily="34" charset="0"/>
                    <a:cs typeface="Arial" panose="020B0604020202020204" pitchFamily="34" charset="0"/>
                  </a:rPr>
                  <a:t>Number of people</a:t>
                </a:r>
              </a:p>
            </c:rich>
          </c:tx>
          <c:layout>
            <c:manualLayout>
              <c:xMode val="edge"/>
              <c:yMode val="edge"/>
              <c:x val="6.10507304832218E-2"/>
              <c:y val="0.34160648445657454"/>
            </c:manualLayout>
          </c:layout>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1128653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ZA"/>
              <a:t>Usage</a:t>
            </a:r>
            <a:r>
              <a:rPr lang="en-ZA" baseline="0"/>
              <a:t> of Email based on age group</a:t>
            </a:r>
            <a:endParaRPr lang="en-ZA"/>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'Environmental Scan 1'!$S$3010</c:f>
              <c:strCache>
                <c:ptCount val="1"/>
                <c:pt idx="0">
                  <c:v>Yes</c:v>
                </c:pt>
              </c:strCache>
            </c:strRef>
          </c:tx>
          <c:spPr>
            <a:solidFill>
              <a:schemeClr val="accent1"/>
            </a:solidFill>
            <a:ln>
              <a:noFill/>
            </a:ln>
            <a:effectLst/>
          </c:spPr>
          <c:invertIfNegative val="0"/>
          <c:cat>
            <c:strRef>
              <c:f>'Environmental Scan 1'!$N$3011:$N$3016</c:f>
              <c:strCache>
                <c:ptCount val="6"/>
                <c:pt idx="0">
                  <c:v>15-20</c:v>
                </c:pt>
                <c:pt idx="1">
                  <c:v>21-30</c:v>
                </c:pt>
                <c:pt idx="2">
                  <c:v>31-40</c:v>
                </c:pt>
                <c:pt idx="3">
                  <c:v>41-50</c:v>
                </c:pt>
                <c:pt idx="4">
                  <c:v>51-60</c:v>
                </c:pt>
                <c:pt idx="5">
                  <c:v>61&gt;</c:v>
                </c:pt>
              </c:strCache>
            </c:strRef>
          </c:cat>
          <c:val>
            <c:numRef>
              <c:f>'Environmental Scan 1'!$S$3011:$S$3016</c:f>
              <c:numCache>
                <c:formatCode>General</c:formatCode>
                <c:ptCount val="6"/>
                <c:pt idx="0">
                  <c:v>120</c:v>
                </c:pt>
                <c:pt idx="1">
                  <c:v>873</c:v>
                </c:pt>
                <c:pt idx="2">
                  <c:v>549</c:v>
                </c:pt>
                <c:pt idx="3">
                  <c:v>171</c:v>
                </c:pt>
                <c:pt idx="4">
                  <c:v>37</c:v>
                </c:pt>
                <c:pt idx="5">
                  <c:v>13</c:v>
                </c:pt>
              </c:numCache>
            </c:numRef>
          </c:val>
          <c:extLst>
            <c:ext xmlns:c16="http://schemas.microsoft.com/office/drawing/2014/chart" uri="{C3380CC4-5D6E-409C-BE32-E72D297353CC}">
              <c16:uniqueId val="{00000000-104D-452C-909C-E77DEEE06E7B}"/>
            </c:ext>
          </c:extLst>
        </c:ser>
        <c:ser>
          <c:idx val="1"/>
          <c:order val="1"/>
          <c:tx>
            <c:strRef>
              <c:f>'Environmental Scan 1'!$T$3010</c:f>
              <c:strCache>
                <c:ptCount val="1"/>
                <c:pt idx="0">
                  <c:v>No</c:v>
                </c:pt>
              </c:strCache>
            </c:strRef>
          </c:tx>
          <c:spPr>
            <a:solidFill>
              <a:schemeClr val="accent2"/>
            </a:solidFill>
            <a:ln>
              <a:noFill/>
            </a:ln>
            <a:effectLst/>
          </c:spPr>
          <c:invertIfNegative val="0"/>
          <c:cat>
            <c:strRef>
              <c:f>'Environmental Scan 1'!$N$3011:$N$3016</c:f>
              <c:strCache>
                <c:ptCount val="6"/>
                <c:pt idx="0">
                  <c:v>15-20</c:v>
                </c:pt>
                <c:pt idx="1">
                  <c:v>21-30</c:v>
                </c:pt>
                <c:pt idx="2">
                  <c:v>31-40</c:v>
                </c:pt>
                <c:pt idx="3">
                  <c:v>41-50</c:v>
                </c:pt>
                <c:pt idx="4">
                  <c:v>51-60</c:v>
                </c:pt>
                <c:pt idx="5">
                  <c:v>61&gt;</c:v>
                </c:pt>
              </c:strCache>
            </c:strRef>
          </c:cat>
          <c:val>
            <c:numRef>
              <c:f>'Environmental Scan 1'!$T$3011:$T$3016</c:f>
              <c:numCache>
                <c:formatCode>General</c:formatCode>
                <c:ptCount val="6"/>
                <c:pt idx="0">
                  <c:v>78</c:v>
                </c:pt>
                <c:pt idx="1">
                  <c:v>454</c:v>
                </c:pt>
                <c:pt idx="2">
                  <c:v>284</c:v>
                </c:pt>
                <c:pt idx="3">
                  <c:v>146</c:v>
                </c:pt>
                <c:pt idx="4">
                  <c:v>56</c:v>
                </c:pt>
                <c:pt idx="5">
                  <c:v>32</c:v>
                </c:pt>
              </c:numCache>
            </c:numRef>
          </c:val>
          <c:extLst>
            <c:ext xmlns:c16="http://schemas.microsoft.com/office/drawing/2014/chart" uri="{C3380CC4-5D6E-409C-BE32-E72D297353CC}">
              <c16:uniqueId val="{00000001-104D-452C-909C-E77DEEE06E7B}"/>
            </c:ext>
          </c:extLst>
        </c:ser>
        <c:dLbls>
          <c:showLegendKey val="0"/>
          <c:showVal val="0"/>
          <c:showCatName val="0"/>
          <c:showSerName val="0"/>
          <c:showPercent val="0"/>
          <c:showBubbleSize val="0"/>
        </c:dLbls>
        <c:gapWidth val="219"/>
        <c:overlap val="-27"/>
        <c:axId val="472156296"/>
        <c:axId val="472156624"/>
      </c:barChart>
      <c:catAx>
        <c:axId val="472156296"/>
        <c:scaling>
          <c:orientation val="minMax"/>
        </c:scaling>
        <c:delete val="0"/>
        <c:axPos val="b"/>
        <c:title>
          <c:tx>
            <c:rich>
              <a:bodyPr rot="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ZA" sz="1200" dirty="0">
                    <a:latin typeface="Arial" panose="020B0604020202020204" pitchFamily="34" charset="0"/>
                    <a:cs typeface="Arial" panose="020B0604020202020204" pitchFamily="34" charset="0"/>
                  </a:rPr>
                  <a:t>Age</a:t>
                </a:r>
                <a:r>
                  <a:rPr lang="en-ZA" sz="1200" baseline="0" dirty="0">
                    <a:latin typeface="Arial" panose="020B0604020202020204" pitchFamily="34" charset="0"/>
                    <a:cs typeface="Arial" panose="020B0604020202020204" pitchFamily="34" charset="0"/>
                  </a:rPr>
                  <a:t> group</a:t>
                </a:r>
                <a:endParaRPr lang="en-ZA" sz="1200" dirty="0">
                  <a:latin typeface="Arial" panose="020B0604020202020204" pitchFamily="34" charset="0"/>
                  <a:cs typeface="Arial" panose="020B0604020202020204" pitchFamily="34" charset="0"/>
                </a:endParaRPr>
              </a:p>
            </c:rich>
          </c:tx>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72156624"/>
        <c:crosses val="autoZero"/>
        <c:auto val="1"/>
        <c:lblAlgn val="ctr"/>
        <c:lblOffset val="100"/>
        <c:noMultiLvlLbl val="0"/>
      </c:catAx>
      <c:valAx>
        <c:axId val="47215662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ZA" sz="1200" dirty="0">
                    <a:latin typeface="Arial" panose="020B0604020202020204" pitchFamily="34" charset="0"/>
                    <a:cs typeface="Arial" panose="020B0604020202020204" pitchFamily="34" charset="0"/>
                  </a:rPr>
                  <a:t>Number</a:t>
                </a:r>
                <a:r>
                  <a:rPr lang="en-ZA" sz="1200" baseline="0" dirty="0">
                    <a:latin typeface="Arial" panose="020B0604020202020204" pitchFamily="34" charset="0"/>
                    <a:cs typeface="Arial" panose="020B0604020202020204" pitchFamily="34" charset="0"/>
                  </a:rPr>
                  <a:t> of Email users</a:t>
                </a:r>
                <a:endParaRPr lang="en-ZA" sz="1200" dirty="0">
                  <a:latin typeface="Arial" panose="020B0604020202020204" pitchFamily="34" charset="0"/>
                  <a:cs typeface="Arial" panose="020B0604020202020204" pitchFamily="34" charset="0"/>
                </a:endParaRP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7215629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ZA" dirty="0"/>
              <a:t>Bank</a:t>
            </a:r>
          </a:p>
        </c:rich>
      </c:tx>
      <c:layout>
        <c:manualLayout>
          <c:xMode val="edge"/>
          <c:yMode val="edge"/>
          <c:x val="0.45289499091705282"/>
          <c:y val="1.7511858998739929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6.0274607874295581E-2"/>
          <c:y val="0.10501278112911042"/>
          <c:w val="0.93840721786555825"/>
          <c:h val="0.75781834410894855"/>
        </c:manualLayout>
      </c:layout>
      <c:barChart>
        <c:barDir val="col"/>
        <c:grouping val="clustered"/>
        <c:varyColors val="0"/>
        <c:ser>
          <c:idx val="0"/>
          <c:order val="0"/>
          <c:tx>
            <c:strRef>
              <c:f>'Environmental Scan 1'!$U$3010</c:f>
              <c:strCache>
                <c:ptCount val="1"/>
                <c:pt idx="0">
                  <c:v>Yes</c:v>
                </c:pt>
              </c:strCache>
            </c:strRef>
          </c:tx>
          <c:spPr>
            <a:solidFill>
              <a:schemeClr val="accent1"/>
            </a:solidFill>
            <a:ln>
              <a:noFill/>
            </a:ln>
            <a:effectLst/>
          </c:spPr>
          <c:invertIfNegative val="0"/>
          <c:cat>
            <c:strRef>
              <c:f>'Environmental Scan 1'!$N$3011:$N$3016</c:f>
              <c:strCache>
                <c:ptCount val="6"/>
                <c:pt idx="0">
                  <c:v>15-20</c:v>
                </c:pt>
                <c:pt idx="1">
                  <c:v>21-30</c:v>
                </c:pt>
                <c:pt idx="2">
                  <c:v>31-40</c:v>
                </c:pt>
                <c:pt idx="3">
                  <c:v>41-50</c:v>
                </c:pt>
                <c:pt idx="4">
                  <c:v>51-60</c:v>
                </c:pt>
                <c:pt idx="5">
                  <c:v>61&gt;</c:v>
                </c:pt>
              </c:strCache>
            </c:strRef>
          </c:cat>
          <c:val>
            <c:numRef>
              <c:f>'Environmental Scan 1'!$U$3011:$U$3016</c:f>
              <c:numCache>
                <c:formatCode>General</c:formatCode>
                <c:ptCount val="6"/>
                <c:pt idx="0">
                  <c:v>117</c:v>
                </c:pt>
                <c:pt idx="1">
                  <c:v>1144</c:v>
                </c:pt>
                <c:pt idx="2">
                  <c:v>762</c:v>
                </c:pt>
                <c:pt idx="3">
                  <c:v>272</c:v>
                </c:pt>
                <c:pt idx="4">
                  <c:v>78</c:v>
                </c:pt>
                <c:pt idx="5">
                  <c:v>36</c:v>
                </c:pt>
              </c:numCache>
            </c:numRef>
          </c:val>
          <c:extLst>
            <c:ext xmlns:c16="http://schemas.microsoft.com/office/drawing/2014/chart" uri="{C3380CC4-5D6E-409C-BE32-E72D297353CC}">
              <c16:uniqueId val="{00000000-41C8-4468-966E-06B2DDCF4444}"/>
            </c:ext>
          </c:extLst>
        </c:ser>
        <c:ser>
          <c:idx val="1"/>
          <c:order val="1"/>
          <c:tx>
            <c:strRef>
              <c:f>'Environmental Scan 1'!$V$3010</c:f>
              <c:strCache>
                <c:ptCount val="1"/>
                <c:pt idx="0">
                  <c:v>No</c:v>
                </c:pt>
              </c:strCache>
            </c:strRef>
          </c:tx>
          <c:spPr>
            <a:solidFill>
              <a:schemeClr val="accent2"/>
            </a:solidFill>
            <a:ln>
              <a:noFill/>
            </a:ln>
            <a:effectLst/>
          </c:spPr>
          <c:invertIfNegative val="0"/>
          <c:cat>
            <c:strRef>
              <c:f>'Environmental Scan 1'!$N$3011:$N$3016</c:f>
              <c:strCache>
                <c:ptCount val="6"/>
                <c:pt idx="0">
                  <c:v>15-20</c:v>
                </c:pt>
                <c:pt idx="1">
                  <c:v>21-30</c:v>
                </c:pt>
                <c:pt idx="2">
                  <c:v>31-40</c:v>
                </c:pt>
                <c:pt idx="3">
                  <c:v>41-50</c:v>
                </c:pt>
                <c:pt idx="4">
                  <c:v>51-60</c:v>
                </c:pt>
                <c:pt idx="5">
                  <c:v>61&gt;</c:v>
                </c:pt>
              </c:strCache>
            </c:strRef>
          </c:cat>
          <c:val>
            <c:numRef>
              <c:f>'Environmental Scan 1'!$V$3011:$V$3016</c:f>
              <c:numCache>
                <c:formatCode>General</c:formatCode>
                <c:ptCount val="6"/>
                <c:pt idx="0">
                  <c:v>81</c:v>
                </c:pt>
                <c:pt idx="1">
                  <c:v>183</c:v>
                </c:pt>
                <c:pt idx="2">
                  <c:v>71</c:v>
                </c:pt>
                <c:pt idx="3">
                  <c:v>45</c:v>
                </c:pt>
                <c:pt idx="4">
                  <c:v>15</c:v>
                </c:pt>
                <c:pt idx="5">
                  <c:v>9</c:v>
                </c:pt>
              </c:numCache>
            </c:numRef>
          </c:val>
          <c:extLst>
            <c:ext xmlns:c16="http://schemas.microsoft.com/office/drawing/2014/chart" uri="{C3380CC4-5D6E-409C-BE32-E72D297353CC}">
              <c16:uniqueId val="{00000001-41C8-4468-966E-06B2DDCF4444}"/>
            </c:ext>
          </c:extLst>
        </c:ser>
        <c:dLbls>
          <c:showLegendKey val="0"/>
          <c:showVal val="0"/>
          <c:showCatName val="0"/>
          <c:showSerName val="0"/>
          <c:showPercent val="0"/>
          <c:showBubbleSize val="0"/>
        </c:dLbls>
        <c:gapWidth val="219"/>
        <c:overlap val="-27"/>
        <c:axId val="465211512"/>
        <c:axId val="465212168"/>
      </c:barChart>
      <c:catAx>
        <c:axId val="4652115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65212168"/>
        <c:crosses val="autoZero"/>
        <c:auto val="1"/>
        <c:lblAlgn val="ctr"/>
        <c:lblOffset val="100"/>
        <c:noMultiLvlLbl val="0"/>
      </c:catAx>
      <c:valAx>
        <c:axId val="46521216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6521151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ZA"/>
              <a:t>Population</a:t>
            </a:r>
            <a:r>
              <a:rPr lang="en-ZA" baseline="0"/>
              <a:t> group</a:t>
            </a:r>
            <a:endParaRPr lang="en-ZA"/>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Race!$E$4</c:f>
              <c:strCache>
                <c:ptCount val="1"/>
                <c:pt idx="0">
                  <c:v>Blacks</c:v>
                </c:pt>
              </c:strCache>
            </c:strRef>
          </c:tx>
          <c:spPr>
            <a:solidFill>
              <a:schemeClr val="accent1"/>
            </a:solidFill>
            <a:ln>
              <a:noFill/>
            </a:ln>
            <a:effectLst/>
          </c:spPr>
          <c:invertIfNegative val="0"/>
          <c:cat>
            <c:strRef>
              <c:f>Race!$F$3:$N$3</c:f>
              <c:strCache>
                <c:ptCount val="9"/>
                <c:pt idx="0">
                  <c:v>Eastern Cape</c:v>
                </c:pt>
                <c:pt idx="1">
                  <c:v>Free State</c:v>
                </c:pt>
                <c:pt idx="2">
                  <c:v>Gauteng</c:v>
                </c:pt>
                <c:pt idx="3">
                  <c:v>KwaZulu Natal</c:v>
                </c:pt>
                <c:pt idx="4">
                  <c:v>Limpopo</c:v>
                </c:pt>
                <c:pt idx="5">
                  <c:v>Mpumalanga</c:v>
                </c:pt>
                <c:pt idx="6">
                  <c:v>Northwest</c:v>
                </c:pt>
                <c:pt idx="7">
                  <c:v>Northern Cape</c:v>
                </c:pt>
                <c:pt idx="8">
                  <c:v>Western Cape</c:v>
                </c:pt>
              </c:strCache>
            </c:strRef>
          </c:cat>
          <c:val>
            <c:numRef>
              <c:f>Race!$F$4:$N$4</c:f>
              <c:numCache>
                <c:formatCode>General</c:formatCode>
                <c:ptCount val="9"/>
                <c:pt idx="0">
                  <c:v>151</c:v>
                </c:pt>
                <c:pt idx="1">
                  <c:v>213</c:v>
                </c:pt>
                <c:pt idx="2">
                  <c:v>432</c:v>
                </c:pt>
                <c:pt idx="3">
                  <c:v>444</c:v>
                </c:pt>
                <c:pt idx="4">
                  <c:v>246</c:v>
                </c:pt>
                <c:pt idx="5">
                  <c:v>233</c:v>
                </c:pt>
                <c:pt idx="6">
                  <c:v>232</c:v>
                </c:pt>
                <c:pt idx="7">
                  <c:v>185</c:v>
                </c:pt>
                <c:pt idx="8">
                  <c:v>286</c:v>
                </c:pt>
              </c:numCache>
            </c:numRef>
          </c:val>
          <c:extLst>
            <c:ext xmlns:c16="http://schemas.microsoft.com/office/drawing/2014/chart" uri="{C3380CC4-5D6E-409C-BE32-E72D297353CC}">
              <c16:uniqueId val="{00000000-CCB3-417C-9EC1-F6048212DBD2}"/>
            </c:ext>
          </c:extLst>
        </c:ser>
        <c:ser>
          <c:idx val="1"/>
          <c:order val="1"/>
          <c:tx>
            <c:strRef>
              <c:f>Race!$E$5</c:f>
              <c:strCache>
                <c:ptCount val="1"/>
                <c:pt idx="0">
                  <c:v>Coloured</c:v>
                </c:pt>
              </c:strCache>
            </c:strRef>
          </c:tx>
          <c:spPr>
            <a:solidFill>
              <a:schemeClr val="accent2"/>
            </a:solidFill>
            <a:ln>
              <a:noFill/>
            </a:ln>
            <a:effectLst/>
          </c:spPr>
          <c:invertIfNegative val="0"/>
          <c:cat>
            <c:strRef>
              <c:f>Race!$F$3:$N$3</c:f>
              <c:strCache>
                <c:ptCount val="9"/>
                <c:pt idx="0">
                  <c:v>Eastern Cape</c:v>
                </c:pt>
                <c:pt idx="1">
                  <c:v>Free State</c:v>
                </c:pt>
                <c:pt idx="2">
                  <c:v>Gauteng</c:v>
                </c:pt>
                <c:pt idx="3">
                  <c:v>KwaZulu Natal</c:v>
                </c:pt>
                <c:pt idx="4">
                  <c:v>Limpopo</c:v>
                </c:pt>
                <c:pt idx="5">
                  <c:v>Mpumalanga</c:v>
                </c:pt>
                <c:pt idx="6">
                  <c:v>Northwest</c:v>
                </c:pt>
                <c:pt idx="7">
                  <c:v>Northern Cape</c:v>
                </c:pt>
                <c:pt idx="8">
                  <c:v>Western Cape</c:v>
                </c:pt>
              </c:strCache>
            </c:strRef>
          </c:cat>
          <c:val>
            <c:numRef>
              <c:f>Race!$F$5:$N$5</c:f>
              <c:numCache>
                <c:formatCode>General</c:formatCode>
                <c:ptCount val="9"/>
                <c:pt idx="0">
                  <c:v>58</c:v>
                </c:pt>
                <c:pt idx="1">
                  <c:v>24</c:v>
                </c:pt>
                <c:pt idx="2">
                  <c:v>36</c:v>
                </c:pt>
                <c:pt idx="3">
                  <c:v>28</c:v>
                </c:pt>
                <c:pt idx="4">
                  <c:v>1</c:v>
                </c:pt>
                <c:pt idx="5">
                  <c:v>12</c:v>
                </c:pt>
                <c:pt idx="6">
                  <c:v>6</c:v>
                </c:pt>
                <c:pt idx="7">
                  <c:v>64</c:v>
                </c:pt>
                <c:pt idx="8">
                  <c:v>181</c:v>
                </c:pt>
              </c:numCache>
            </c:numRef>
          </c:val>
          <c:extLst>
            <c:ext xmlns:c16="http://schemas.microsoft.com/office/drawing/2014/chart" uri="{C3380CC4-5D6E-409C-BE32-E72D297353CC}">
              <c16:uniqueId val="{00000001-CCB3-417C-9EC1-F6048212DBD2}"/>
            </c:ext>
          </c:extLst>
        </c:ser>
        <c:ser>
          <c:idx val="2"/>
          <c:order val="2"/>
          <c:tx>
            <c:strRef>
              <c:f>Race!$E$6</c:f>
              <c:strCache>
                <c:ptCount val="1"/>
                <c:pt idx="0">
                  <c:v>Indians</c:v>
                </c:pt>
              </c:strCache>
            </c:strRef>
          </c:tx>
          <c:spPr>
            <a:solidFill>
              <a:schemeClr val="accent3"/>
            </a:solidFill>
            <a:ln>
              <a:noFill/>
            </a:ln>
            <a:effectLst/>
          </c:spPr>
          <c:invertIfNegative val="0"/>
          <c:cat>
            <c:strRef>
              <c:f>Race!$F$3:$N$3</c:f>
              <c:strCache>
                <c:ptCount val="9"/>
                <c:pt idx="0">
                  <c:v>Eastern Cape</c:v>
                </c:pt>
                <c:pt idx="1">
                  <c:v>Free State</c:v>
                </c:pt>
                <c:pt idx="2">
                  <c:v>Gauteng</c:v>
                </c:pt>
                <c:pt idx="3">
                  <c:v>KwaZulu Natal</c:v>
                </c:pt>
                <c:pt idx="4">
                  <c:v>Limpopo</c:v>
                </c:pt>
                <c:pt idx="5">
                  <c:v>Mpumalanga</c:v>
                </c:pt>
                <c:pt idx="6">
                  <c:v>Northwest</c:v>
                </c:pt>
                <c:pt idx="7">
                  <c:v>Northern Cape</c:v>
                </c:pt>
                <c:pt idx="8">
                  <c:v>Western Cape</c:v>
                </c:pt>
              </c:strCache>
            </c:strRef>
          </c:cat>
          <c:val>
            <c:numRef>
              <c:f>Race!$F$6:$N$6</c:f>
              <c:numCache>
                <c:formatCode>General</c:formatCode>
                <c:ptCount val="9"/>
                <c:pt idx="0">
                  <c:v>1</c:v>
                </c:pt>
                <c:pt idx="1">
                  <c:v>2</c:v>
                </c:pt>
                <c:pt idx="2">
                  <c:v>5</c:v>
                </c:pt>
                <c:pt idx="3">
                  <c:v>19</c:v>
                </c:pt>
                <c:pt idx="4">
                  <c:v>2</c:v>
                </c:pt>
                <c:pt idx="5">
                  <c:v>4</c:v>
                </c:pt>
                <c:pt idx="6">
                  <c:v>4</c:v>
                </c:pt>
                <c:pt idx="7">
                  <c:v>0</c:v>
                </c:pt>
                <c:pt idx="8">
                  <c:v>7</c:v>
                </c:pt>
              </c:numCache>
            </c:numRef>
          </c:val>
          <c:extLst>
            <c:ext xmlns:c16="http://schemas.microsoft.com/office/drawing/2014/chart" uri="{C3380CC4-5D6E-409C-BE32-E72D297353CC}">
              <c16:uniqueId val="{00000002-CCB3-417C-9EC1-F6048212DBD2}"/>
            </c:ext>
          </c:extLst>
        </c:ser>
        <c:ser>
          <c:idx val="3"/>
          <c:order val="3"/>
          <c:tx>
            <c:strRef>
              <c:f>Race!$E$7</c:f>
              <c:strCache>
                <c:ptCount val="1"/>
                <c:pt idx="0">
                  <c:v>Whites</c:v>
                </c:pt>
              </c:strCache>
            </c:strRef>
          </c:tx>
          <c:spPr>
            <a:solidFill>
              <a:schemeClr val="accent4"/>
            </a:solidFill>
            <a:ln>
              <a:noFill/>
            </a:ln>
            <a:effectLst/>
          </c:spPr>
          <c:invertIfNegative val="0"/>
          <c:cat>
            <c:strRef>
              <c:f>Race!$F$3:$N$3</c:f>
              <c:strCache>
                <c:ptCount val="9"/>
                <c:pt idx="0">
                  <c:v>Eastern Cape</c:v>
                </c:pt>
                <c:pt idx="1">
                  <c:v>Free State</c:v>
                </c:pt>
                <c:pt idx="2">
                  <c:v>Gauteng</c:v>
                </c:pt>
                <c:pt idx="3">
                  <c:v>KwaZulu Natal</c:v>
                </c:pt>
                <c:pt idx="4">
                  <c:v>Limpopo</c:v>
                </c:pt>
                <c:pt idx="5">
                  <c:v>Mpumalanga</c:v>
                </c:pt>
                <c:pt idx="6">
                  <c:v>Northwest</c:v>
                </c:pt>
                <c:pt idx="7">
                  <c:v>Northern Cape</c:v>
                </c:pt>
                <c:pt idx="8">
                  <c:v>Western Cape</c:v>
                </c:pt>
              </c:strCache>
            </c:strRef>
          </c:cat>
          <c:val>
            <c:numRef>
              <c:f>Race!$F$7:$N$7</c:f>
              <c:numCache>
                <c:formatCode>General</c:formatCode>
                <c:ptCount val="9"/>
                <c:pt idx="0">
                  <c:v>39</c:v>
                </c:pt>
                <c:pt idx="1">
                  <c:v>10</c:v>
                </c:pt>
                <c:pt idx="2">
                  <c:v>22</c:v>
                </c:pt>
                <c:pt idx="3">
                  <c:v>9</c:v>
                </c:pt>
                <c:pt idx="4">
                  <c:v>1</c:v>
                </c:pt>
                <c:pt idx="5">
                  <c:v>1</c:v>
                </c:pt>
                <c:pt idx="6">
                  <c:v>9</c:v>
                </c:pt>
                <c:pt idx="7">
                  <c:v>1</c:v>
                </c:pt>
                <c:pt idx="8">
                  <c:v>23</c:v>
                </c:pt>
              </c:numCache>
            </c:numRef>
          </c:val>
          <c:extLst>
            <c:ext xmlns:c16="http://schemas.microsoft.com/office/drawing/2014/chart" uri="{C3380CC4-5D6E-409C-BE32-E72D297353CC}">
              <c16:uniqueId val="{00000003-CCB3-417C-9EC1-F6048212DBD2}"/>
            </c:ext>
          </c:extLst>
        </c:ser>
        <c:ser>
          <c:idx val="4"/>
          <c:order val="4"/>
          <c:tx>
            <c:strRef>
              <c:f>Race!$E$8</c:f>
              <c:strCache>
                <c:ptCount val="1"/>
                <c:pt idx="0">
                  <c:v>Other(s)</c:v>
                </c:pt>
              </c:strCache>
            </c:strRef>
          </c:tx>
          <c:spPr>
            <a:solidFill>
              <a:schemeClr val="accent5"/>
            </a:solidFill>
            <a:ln>
              <a:noFill/>
            </a:ln>
            <a:effectLst/>
          </c:spPr>
          <c:invertIfNegative val="0"/>
          <c:cat>
            <c:strRef>
              <c:f>Race!$F$3:$N$3</c:f>
              <c:strCache>
                <c:ptCount val="9"/>
                <c:pt idx="0">
                  <c:v>Eastern Cape</c:v>
                </c:pt>
                <c:pt idx="1">
                  <c:v>Free State</c:v>
                </c:pt>
                <c:pt idx="2">
                  <c:v>Gauteng</c:v>
                </c:pt>
                <c:pt idx="3">
                  <c:v>KwaZulu Natal</c:v>
                </c:pt>
                <c:pt idx="4">
                  <c:v>Limpopo</c:v>
                </c:pt>
                <c:pt idx="5">
                  <c:v>Mpumalanga</c:v>
                </c:pt>
                <c:pt idx="6">
                  <c:v>Northwest</c:v>
                </c:pt>
                <c:pt idx="7">
                  <c:v>Northern Cape</c:v>
                </c:pt>
                <c:pt idx="8">
                  <c:v>Western Cape</c:v>
                </c:pt>
              </c:strCache>
            </c:strRef>
          </c:cat>
          <c:val>
            <c:numRef>
              <c:f>Race!$F$8:$N$8</c:f>
              <c:numCache>
                <c:formatCode>General</c:formatCode>
                <c:ptCount val="9"/>
                <c:pt idx="0">
                  <c:v>1</c:v>
                </c:pt>
                <c:pt idx="1">
                  <c:v>1</c:v>
                </c:pt>
                <c:pt idx="2">
                  <c:v>4</c:v>
                </c:pt>
                <c:pt idx="3">
                  <c:v>0</c:v>
                </c:pt>
                <c:pt idx="4">
                  <c:v>0</c:v>
                </c:pt>
                <c:pt idx="5">
                  <c:v>0</c:v>
                </c:pt>
                <c:pt idx="6">
                  <c:v>0</c:v>
                </c:pt>
                <c:pt idx="7">
                  <c:v>0</c:v>
                </c:pt>
                <c:pt idx="8">
                  <c:v>3</c:v>
                </c:pt>
              </c:numCache>
            </c:numRef>
          </c:val>
          <c:extLst>
            <c:ext xmlns:c16="http://schemas.microsoft.com/office/drawing/2014/chart" uri="{C3380CC4-5D6E-409C-BE32-E72D297353CC}">
              <c16:uniqueId val="{00000004-CCB3-417C-9EC1-F6048212DBD2}"/>
            </c:ext>
          </c:extLst>
        </c:ser>
        <c:dLbls>
          <c:showLegendKey val="0"/>
          <c:showVal val="0"/>
          <c:showCatName val="0"/>
          <c:showSerName val="0"/>
          <c:showPercent val="0"/>
          <c:showBubbleSize val="0"/>
        </c:dLbls>
        <c:gapWidth val="219"/>
        <c:overlap val="-27"/>
        <c:axId val="502191944"/>
        <c:axId val="502187024"/>
      </c:barChart>
      <c:catAx>
        <c:axId val="502191944"/>
        <c:scaling>
          <c:orientation val="minMax"/>
        </c:scaling>
        <c:delete val="0"/>
        <c:axPos val="b"/>
        <c:title>
          <c:tx>
            <c:rich>
              <a:bodyPr rot="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ZA" sz="1200">
                    <a:latin typeface="Arial" panose="020B0604020202020204" pitchFamily="34" charset="0"/>
                    <a:cs typeface="Arial" panose="020B0604020202020204" pitchFamily="34" charset="0"/>
                  </a:rPr>
                  <a:t>Race</a:t>
                </a:r>
              </a:p>
            </c:rich>
          </c:tx>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02187024"/>
        <c:crosses val="autoZero"/>
        <c:auto val="1"/>
        <c:lblAlgn val="ctr"/>
        <c:lblOffset val="100"/>
        <c:noMultiLvlLbl val="0"/>
      </c:catAx>
      <c:valAx>
        <c:axId val="50218702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ZA" sz="1200">
                    <a:latin typeface="Arial" panose="020B0604020202020204" pitchFamily="34" charset="0"/>
                    <a:cs typeface="Arial" panose="020B0604020202020204" pitchFamily="34" charset="0"/>
                  </a:rPr>
                  <a:t>Number</a:t>
                </a:r>
              </a:p>
            </c:rich>
          </c:tx>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0219194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Highest Qualification Obtained</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'Environmental Scan 1'!$M$3022</c:f>
              <c:strCache>
                <c:ptCount val="1"/>
                <c:pt idx="0">
                  <c:v>Obtaines</c:v>
                </c:pt>
              </c:strCache>
            </c:strRef>
          </c:tx>
          <c:spPr>
            <a:solidFill>
              <a:schemeClr val="accent1"/>
            </a:solidFill>
            <a:ln>
              <a:noFill/>
            </a:ln>
            <a:effectLst/>
          </c:spPr>
          <c:invertIfNegative val="0"/>
          <c:cat>
            <c:strRef>
              <c:f>'Environmental Scan 1'!$L$3023:$L$3029</c:f>
              <c:strCache>
                <c:ptCount val="7"/>
                <c:pt idx="0">
                  <c:v>Pre-Matric</c:v>
                </c:pt>
                <c:pt idx="1">
                  <c:v>Matric</c:v>
                </c:pt>
                <c:pt idx="2">
                  <c:v>Certificate</c:v>
                </c:pt>
                <c:pt idx="3">
                  <c:v>Diploma</c:v>
                </c:pt>
                <c:pt idx="4">
                  <c:v>Bachelors</c:v>
                </c:pt>
                <c:pt idx="5">
                  <c:v>Post Graduate</c:v>
                </c:pt>
                <c:pt idx="6">
                  <c:v>Other</c:v>
                </c:pt>
              </c:strCache>
            </c:strRef>
          </c:cat>
          <c:val>
            <c:numRef>
              <c:f>'Environmental Scan 1'!$M$3023:$M$3029</c:f>
              <c:numCache>
                <c:formatCode>General</c:formatCode>
                <c:ptCount val="7"/>
                <c:pt idx="0">
                  <c:v>674</c:v>
                </c:pt>
                <c:pt idx="1">
                  <c:v>1006</c:v>
                </c:pt>
                <c:pt idx="2">
                  <c:v>434</c:v>
                </c:pt>
                <c:pt idx="3">
                  <c:v>479</c:v>
                </c:pt>
                <c:pt idx="4">
                  <c:v>253</c:v>
                </c:pt>
                <c:pt idx="5">
                  <c:v>108</c:v>
                </c:pt>
                <c:pt idx="6">
                  <c:v>46</c:v>
                </c:pt>
              </c:numCache>
            </c:numRef>
          </c:val>
          <c:extLst>
            <c:ext xmlns:c16="http://schemas.microsoft.com/office/drawing/2014/chart" uri="{C3380CC4-5D6E-409C-BE32-E72D297353CC}">
              <c16:uniqueId val="{00000000-FDD9-4F89-A162-68BD0B5C7E6D}"/>
            </c:ext>
          </c:extLst>
        </c:ser>
        <c:ser>
          <c:idx val="1"/>
          <c:order val="1"/>
          <c:tx>
            <c:strRef>
              <c:f>'Environmental Scan 1'!$N$3022</c:f>
              <c:strCache>
                <c:ptCount val="1"/>
                <c:pt idx="0">
                  <c:v>Yes</c:v>
                </c:pt>
              </c:strCache>
            </c:strRef>
          </c:tx>
          <c:spPr>
            <a:solidFill>
              <a:schemeClr val="accent2"/>
            </a:solidFill>
            <a:ln>
              <a:noFill/>
            </a:ln>
            <a:effectLst/>
          </c:spPr>
          <c:invertIfNegative val="0"/>
          <c:cat>
            <c:strRef>
              <c:f>'Environmental Scan 1'!$L$3023:$L$3029</c:f>
              <c:strCache>
                <c:ptCount val="7"/>
                <c:pt idx="0">
                  <c:v>Pre-Matric</c:v>
                </c:pt>
                <c:pt idx="1">
                  <c:v>Matric</c:v>
                </c:pt>
                <c:pt idx="2">
                  <c:v>Certificate</c:v>
                </c:pt>
                <c:pt idx="3">
                  <c:v>Diploma</c:v>
                </c:pt>
                <c:pt idx="4">
                  <c:v>Bachelors</c:v>
                </c:pt>
                <c:pt idx="5">
                  <c:v>Post Graduate</c:v>
                </c:pt>
                <c:pt idx="6">
                  <c:v>Other</c:v>
                </c:pt>
              </c:strCache>
            </c:strRef>
          </c:cat>
          <c:val>
            <c:numRef>
              <c:f>'Environmental Scan 1'!$N$3023:$N$3029</c:f>
              <c:numCache>
                <c:formatCode>General</c:formatCode>
                <c:ptCount val="7"/>
                <c:pt idx="0">
                  <c:v>0</c:v>
                </c:pt>
                <c:pt idx="1">
                  <c:v>2</c:v>
                </c:pt>
                <c:pt idx="2">
                  <c:v>155</c:v>
                </c:pt>
                <c:pt idx="3">
                  <c:v>224</c:v>
                </c:pt>
                <c:pt idx="4">
                  <c:v>115</c:v>
                </c:pt>
                <c:pt idx="5">
                  <c:v>43</c:v>
                </c:pt>
                <c:pt idx="6">
                  <c:v>7</c:v>
                </c:pt>
              </c:numCache>
            </c:numRef>
          </c:val>
          <c:extLst>
            <c:ext xmlns:c16="http://schemas.microsoft.com/office/drawing/2014/chart" uri="{C3380CC4-5D6E-409C-BE32-E72D297353CC}">
              <c16:uniqueId val="{00000001-FDD9-4F89-A162-68BD0B5C7E6D}"/>
            </c:ext>
          </c:extLst>
        </c:ser>
        <c:ser>
          <c:idx val="2"/>
          <c:order val="2"/>
          <c:tx>
            <c:strRef>
              <c:f>'Environmental Scan 1'!$O$3022</c:f>
              <c:strCache>
                <c:ptCount val="1"/>
                <c:pt idx="0">
                  <c:v>No</c:v>
                </c:pt>
              </c:strCache>
            </c:strRef>
          </c:tx>
          <c:spPr>
            <a:solidFill>
              <a:schemeClr val="accent3"/>
            </a:solidFill>
            <a:ln>
              <a:noFill/>
            </a:ln>
            <a:effectLst/>
          </c:spPr>
          <c:invertIfNegative val="0"/>
          <c:cat>
            <c:strRef>
              <c:f>'Environmental Scan 1'!$L$3023:$L$3029</c:f>
              <c:strCache>
                <c:ptCount val="7"/>
                <c:pt idx="0">
                  <c:v>Pre-Matric</c:v>
                </c:pt>
                <c:pt idx="1">
                  <c:v>Matric</c:v>
                </c:pt>
                <c:pt idx="2">
                  <c:v>Certificate</c:v>
                </c:pt>
                <c:pt idx="3">
                  <c:v>Diploma</c:v>
                </c:pt>
                <c:pt idx="4">
                  <c:v>Bachelors</c:v>
                </c:pt>
                <c:pt idx="5">
                  <c:v>Post Graduate</c:v>
                </c:pt>
                <c:pt idx="6">
                  <c:v>Other</c:v>
                </c:pt>
              </c:strCache>
            </c:strRef>
          </c:cat>
          <c:val>
            <c:numRef>
              <c:f>'Environmental Scan 1'!$O$3023:$O$3029</c:f>
              <c:numCache>
                <c:formatCode>General</c:formatCode>
                <c:ptCount val="7"/>
                <c:pt idx="0">
                  <c:v>17</c:v>
                </c:pt>
                <c:pt idx="1">
                  <c:v>23</c:v>
                </c:pt>
                <c:pt idx="2">
                  <c:v>266</c:v>
                </c:pt>
                <c:pt idx="3">
                  <c:v>254</c:v>
                </c:pt>
                <c:pt idx="4">
                  <c:v>136</c:v>
                </c:pt>
                <c:pt idx="5">
                  <c:v>64</c:v>
                </c:pt>
                <c:pt idx="6">
                  <c:v>37</c:v>
                </c:pt>
              </c:numCache>
            </c:numRef>
          </c:val>
          <c:extLst>
            <c:ext xmlns:c16="http://schemas.microsoft.com/office/drawing/2014/chart" uri="{C3380CC4-5D6E-409C-BE32-E72D297353CC}">
              <c16:uniqueId val="{00000002-FDD9-4F89-A162-68BD0B5C7E6D}"/>
            </c:ext>
          </c:extLst>
        </c:ser>
        <c:ser>
          <c:idx val="3"/>
          <c:order val="3"/>
          <c:tx>
            <c:strRef>
              <c:f>'Environmental Scan 1'!$P$3022</c:f>
              <c:strCache>
                <c:ptCount val="1"/>
                <c:pt idx="0">
                  <c:v>#Null</c:v>
                </c:pt>
              </c:strCache>
            </c:strRef>
          </c:tx>
          <c:spPr>
            <a:solidFill>
              <a:schemeClr val="accent4"/>
            </a:solidFill>
            <a:ln>
              <a:noFill/>
            </a:ln>
            <a:effectLst/>
          </c:spPr>
          <c:invertIfNegative val="0"/>
          <c:cat>
            <c:strRef>
              <c:f>'Environmental Scan 1'!$L$3023:$L$3029</c:f>
              <c:strCache>
                <c:ptCount val="7"/>
                <c:pt idx="0">
                  <c:v>Pre-Matric</c:v>
                </c:pt>
                <c:pt idx="1">
                  <c:v>Matric</c:v>
                </c:pt>
                <c:pt idx="2">
                  <c:v>Certificate</c:v>
                </c:pt>
                <c:pt idx="3">
                  <c:v>Diploma</c:v>
                </c:pt>
                <c:pt idx="4">
                  <c:v>Bachelors</c:v>
                </c:pt>
                <c:pt idx="5">
                  <c:v>Post Graduate</c:v>
                </c:pt>
                <c:pt idx="6">
                  <c:v>Other</c:v>
                </c:pt>
              </c:strCache>
            </c:strRef>
          </c:cat>
          <c:val>
            <c:numRef>
              <c:f>'Environmental Scan 1'!$P$3023:$P$3029</c:f>
              <c:numCache>
                <c:formatCode>General</c:formatCode>
                <c:ptCount val="7"/>
                <c:pt idx="0">
                  <c:v>657</c:v>
                </c:pt>
                <c:pt idx="1">
                  <c:v>981</c:v>
                </c:pt>
                <c:pt idx="2">
                  <c:v>13</c:v>
                </c:pt>
                <c:pt idx="3">
                  <c:v>1</c:v>
                </c:pt>
                <c:pt idx="4">
                  <c:v>2</c:v>
                </c:pt>
                <c:pt idx="5">
                  <c:v>1</c:v>
                </c:pt>
                <c:pt idx="6">
                  <c:v>2</c:v>
                </c:pt>
              </c:numCache>
            </c:numRef>
          </c:val>
          <c:extLst>
            <c:ext xmlns:c16="http://schemas.microsoft.com/office/drawing/2014/chart" uri="{C3380CC4-5D6E-409C-BE32-E72D297353CC}">
              <c16:uniqueId val="{00000003-FDD9-4F89-A162-68BD0B5C7E6D}"/>
            </c:ext>
          </c:extLst>
        </c:ser>
        <c:dLbls>
          <c:showLegendKey val="0"/>
          <c:showVal val="0"/>
          <c:showCatName val="0"/>
          <c:showSerName val="0"/>
          <c:showPercent val="0"/>
          <c:showBubbleSize val="0"/>
        </c:dLbls>
        <c:gapWidth val="219"/>
        <c:overlap val="-27"/>
        <c:axId val="323032968"/>
        <c:axId val="323031328"/>
      </c:barChart>
      <c:catAx>
        <c:axId val="3230329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23031328"/>
        <c:crosses val="autoZero"/>
        <c:auto val="1"/>
        <c:lblAlgn val="ctr"/>
        <c:lblOffset val="100"/>
        <c:noMultiLvlLbl val="0"/>
      </c:catAx>
      <c:valAx>
        <c:axId val="32303132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2303296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ZA"/>
              <a:t>Employement</a:t>
            </a:r>
            <a:r>
              <a:rPr lang="en-ZA" baseline="0"/>
              <a:t> Status by age group</a:t>
            </a:r>
            <a:endParaRPr lang="en-ZA"/>
          </a:p>
        </c:rich>
      </c:tx>
      <c:layout>
        <c:manualLayout>
          <c:xMode val="edge"/>
          <c:yMode val="edge"/>
          <c:x val="0.24794097920858485"/>
          <c:y val="6.4814814814814811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'Environmental Scan 1'!$P$3010</c:f>
              <c:strCache>
                <c:ptCount val="1"/>
                <c:pt idx="0">
                  <c:v>Employed</c:v>
                </c:pt>
              </c:strCache>
            </c:strRef>
          </c:tx>
          <c:spPr>
            <a:solidFill>
              <a:schemeClr val="accent1"/>
            </a:solidFill>
            <a:ln>
              <a:noFill/>
            </a:ln>
            <a:effectLst/>
          </c:spPr>
          <c:invertIfNegative val="0"/>
          <c:cat>
            <c:multiLvlStrRef>
              <c:f>'Environmental Scan 1'!$M$3011:$N$3016</c:f>
              <c:multiLvlStrCache>
                <c:ptCount val="6"/>
                <c:lvl>
                  <c:pt idx="0">
                    <c:v>15-20</c:v>
                  </c:pt>
                  <c:pt idx="1">
                    <c:v>21-30</c:v>
                  </c:pt>
                  <c:pt idx="2">
                    <c:v>31-40</c:v>
                  </c:pt>
                  <c:pt idx="3">
                    <c:v>41-50</c:v>
                  </c:pt>
                  <c:pt idx="4">
                    <c:v>51-60</c:v>
                  </c:pt>
                  <c:pt idx="5">
                    <c:v>61&gt;</c:v>
                  </c:pt>
                </c:lvl>
                <c:lvl>
                  <c:pt idx="0">
                    <c:v>Teen</c:v>
                  </c:pt>
                  <c:pt idx="1">
                    <c:v>Youth</c:v>
                  </c:pt>
                  <c:pt idx="2">
                    <c:v>Young Adult</c:v>
                  </c:pt>
                  <c:pt idx="3">
                    <c:v>Adult</c:v>
                  </c:pt>
                  <c:pt idx="4">
                    <c:v>Seniors</c:v>
                  </c:pt>
                  <c:pt idx="5">
                    <c:v>Elderly</c:v>
                  </c:pt>
                </c:lvl>
              </c:multiLvlStrCache>
            </c:multiLvlStrRef>
          </c:cat>
          <c:val>
            <c:numRef>
              <c:f>'Environmental Scan 1'!$P$3011:$P$3016</c:f>
              <c:numCache>
                <c:formatCode>General</c:formatCode>
                <c:ptCount val="6"/>
                <c:pt idx="0">
                  <c:v>146</c:v>
                </c:pt>
                <c:pt idx="1">
                  <c:v>909</c:v>
                </c:pt>
                <c:pt idx="2">
                  <c:v>614</c:v>
                </c:pt>
                <c:pt idx="3">
                  <c:v>238</c:v>
                </c:pt>
                <c:pt idx="4">
                  <c:v>60</c:v>
                </c:pt>
                <c:pt idx="5">
                  <c:v>16</c:v>
                </c:pt>
              </c:numCache>
            </c:numRef>
          </c:val>
          <c:extLst>
            <c:ext xmlns:c16="http://schemas.microsoft.com/office/drawing/2014/chart" uri="{C3380CC4-5D6E-409C-BE32-E72D297353CC}">
              <c16:uniqueId val="{00000000-D4FF-43CB-9263-C9E0DA72968E}"/>
            </c:ext>
          </c:extLst>
        </c:ser>
        <c:ser>
          <c:idx val="1"/>
          <c:order val="1"/>
          <c:tx>
            <c:strRef>
              <c:f>'Environmental Scan 1'!$Q$3010</c:f>
              <c:strCache>
                <c:ptCount val="1"/>
                <c:pt idx="0">
                  <c:v>Unemployed</c:v>
                </c:pt>
              </c:strCache>
            </c:strRef>
          </c:tx>
          <c:spPr>
            <a:solidFill>
              <a:schemeClr val="accent2"/>
            </a:solidFill>
            <a:ln>
              <a:noFill/>
            </a:ln>
            <a:effectLst/>
          </c:spPr>
          <c:invertIfNegative val="0"/>
          <c:cat>
            <c:multiLvlStrRef>
              <c:f>'Environmental Scan 1'!$M$3011:$N$3016</c:f>
              <c:multiLvlStrCache>
                <c:ptCount val="6"/>
                <c:lvl>
                  <c:pt idx="0">
                    <c:v>15-20</c:v>
                  </c:pt>
                  <c:pt idx="1">
                    <c:v>21-30</c:v>
                  </c:pt>
                  <c:pt idx="2">
                    <c:v>31-40</c:v>
                  </c:pt>
                  <c:pt idx="3">
                    <c:v>41-50</c:v>
                  </c:pt>
                  <c:pt idx="4">
                    <c:v>51-60</c:v>
                  </c:pt>
                  <c:pt idx="5">
                    <c:v>61&gt;</c:v>
                  </c:pt>
                </c:lvl>
                <c:lvl>
                  <c:pt idx="0">
                    <c:v>Teen</c:v>
                  </c:pt>
                  <c:pt idx="1">
                    <c:v>Youth</c:v>
                  </c:pt>
                  <c:pt idx="2">
                    <c:v>Young Adult</c:v>
                  </c:pt>
                  <c:pt idx="3">
                    <c:v>Adult</c:v>
                  </c:pt>
                  <c:pt idx="4">
                    <c:v>Seniors</c:v>
                  </c:pt>
                  <c:pt idx="5">
                    <c:v>Elderly</c:v>
                  </c:pt>
                </c:lvl>
              </c:multiLvlStrCache>
            </c:multiLvlStrRef>
          </c:cat>
          <c:val>
            <c:numRef>
              <c:f>'Environmental Scan 1'!$Q$3011:$Q$3016</c:f>
              <c:numCache>
                <c:formatCode>General</c:formatCode>
                <c:ptCount val="6"/>
                <c:pt idx="0">
                  <c:v>50</c:v>
                </c:pt>
                <c:pt idx="1">
                  <c:v>409</c:v>
                </c:pt>
                <c:pt idx="2">
                  <c:v>218</c:v>
                </c:pt>
                <c:pt idx="3">
                  <c:v>77</c:v>
                </c:pt>
                <c:pt idx="4">
                  <c:v>33</c:v>
                </c:pt>
                <c:pt idx="5">
                  <c:v>29</c:v>
                </c:pt>
              </c:numCache>
            </c:numRef>
          </c:val>
          <c:extLst>
            <c:ext xmlns:c16="http://schemas.microsoft.com/office/drawing/2014/chart" uri="{C3380CC4-5D6E-409C-BE32-E72D297353CC}">
              <c16:uniqueId val="{00000001-D4FF-43CB-9263-C9E0DA72968E}"/>
            </c:ext>
          </c:extLst>
        </c:ser>
        <c:ser>
          <c:idx val="2"/>
          <c:order val="2"/>
          <c:tx>
            <c:strRef>
              <c:f>'Environmental Scan 1'!$R$3010</c:f>
              <c:strCache>
                <c:ptCount val="1"/>
                <c:pt idx="0">
                  <c:v>Other</c:v>
                </c:pt>
              </c:strCache>
            </c:strRef>
          </c:tx>
          <c:spPr>
            <a:solidFill>
              <a:schemeClr val="accent3"/>
            </a:solidFill>
            <a:ln>
              <a:noFill/>
            </a:ln>
            <a:effectLst/>
          </c:spPr>
          <c:invertIfNegative val="0"/>
          <c:cat>
            <c:multiLvlStrRef>
              <c:f>'Environmental Scan 1'!$M$3011:$N$3016</c:f>
              <c:multiLvlStrCache>
                <c:ptCount val="6"/>
                <c:lvl>
                  <c:pt idx="0">
                    <c:v>15-20</c:v>
                  </c:pt>
                  <c:pt idx="1">
                    <c:v>21-30</c:v>
                  </c:pt>
                  <c:pt idx="2">
                    <c:v>31-40</c:v>
                  </c:pt>
                  <c:pt idx="3">
                    <c:v>41-50</c:v>
                  </c:pt>
                  <c:pt idx="4">
                    <c:v>51-60</c:v>
                  </c:pt>
                  <c:pt idx="5">
                    <c:v>61&gt;</c:v>
                  </c:pt>
                </c:lvl>
                <c:lvl>
                  <c:pt idx="0">
                    <c:v>Teen</c:v>
                  </c:pt>
                  <c:pt idx="1">
                    <c:v>Youth</c:v>
                  </c:pt>
                  <c:pt idx="2">
                    <c:v>Young Adult</c:v>
                  </c:pt>
                  <c:pt idx="3">
                    <c:v>Adult</c:v>
                  </c:pt>
                  <c:pt idx="4">
                    <c:v>Seniors</c:v>
                  </c:pt>
                  <c:pt idx="5">
                    <c:v>Elderly</c:v>
                  </c:pt>
                </c:lvl>
              </c:multiLvlStrCache>
            </c:multiLvlStrRef>
          </c:cat>
          <c:val>
            <c:numRef>
              <c:f>'Environmental Scan 1'!$R$3011:$R$3016</c:f>
              <c:numCache>
                <c:formatCode>General</c:formatCode>
                <c:ptCount val="6"/>
                <c:pt idx="0">
                  <c:v>2</c:v>
                </c:pt>
                <c:pt idx="1">
                  <c:v>9</c:v>
                </c:pt>
                <c:pt idx="2">
                  <c:v>1</c:v>
                </c:pt>
                <c:pt idx="3">
                  <c:v>2</c:v>
                </c:pt>
                <c:pt idx="4">
                  <c:v>0</c:v>
                </c:pt>
                <c:pt idx="5">
                  <c:v>0</c:v>
                </c:pt>
              </c:numCache>
            </c:numRef>
          </c:val>
          <c:extLst>
            <c:ext xmlns:c16="http://schemas.microsoft.com/office/drawing/2014/chart" uri="{C3380CC4-5D6E-409C-BE32-E72D297353CC}">
              <c16:uniqueId val="{00000002-D4FF-43CB-9263-C9E0DA72968E}"/>
            </c:ext>
          </c:extLst>
        </c:ser>
        <c:dLbls>
          <c:showLegendKey val="0"/>
          <c:showVal val="0"/>
          <c:showCatName val="0"/>
          <c:showSerName val="0"/>
          <c:showPercent val="0"/>
          <c:showBubbleSize val="0"/>
        </c:dLbls>
        <c:gapWidth val="219"/>
        <c:overlap val="-27"/>
        <c:axId val="502194240"/>
        <c:axId val="502189648"/>
      </c:barChart>
      <c:catAx>
        <c:axId val="5021942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02189648"/>
        <c:crosses val="autoZero"/>
        <c:auto val="1"/>
        <c:lblAlgn val="ctr"/>
        <c:lblOffset val="100"/>
        <c:noMultiLvlLbl val="0"/>
      </c:catAx>
      <c:valAx>
        <c:axId val="50218964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0219424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autoTitleDeleted val="0"/>
    <c:plotArea>
      <c:layout/>
      <c:barChart>
        <c:barDir val="col"/>
        <c:grouping val="clustered"/>
        <c:varyColors val="0"/>
        <c:ser>
          <c:idx val="0"/>
          <c:order val="0"/>
          <c:tx>
            <c:strRef>
              <c:f>'Environmental Scan 1'!$M$3032:$M$3033</c:f>
              <c:strCache>
                <c:ptCount val="2"/>
                <c:pt idx="0">
                  <c:v>House hold's per income</c:v>
                </c:pt>
                <c:pt idx="1">
                  <c:v>Number</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'Environmental Scan 1'!$K$3034:$L$3040</c:f>
              <c:strCache>
                <c:ptCount val="7"/>
                <c:pt idx="0">
                  <c:v>No income</c:v>
                </c:pt>
                <c:pt idx="1">
                  <c:v> 0 – 5000</c:v>
                </c:pt>
                <c:pt idx="2">
                  <c:v>5001-10 000</c:v>
                </c:pt>
                <c:pt idx="3">
                  <c:v>10 001- 20 000</c:v>
                </c:pt>
                <c:pt idx="4">
                  <c:v>20 001 - 30 000</c:v>
                </c:pt>
                <c:pt idx="5">
                  <c:v> &gt; 30 000</c:v>
                </c:pt>
                <c:pt idx="6">
                  <c:v>Decline to answer</c:v>
                </c:pt>
              </c:strCache>
            </c:strRef>
          </c:cat>
          <c:val>
            <c:numRef>
              <c:f>'Environmental Scan 1'!$M$3034:$M$3040</c:f>
              <c:numCache>
                <c:formatCode>0</c:formatCode>
                <c:ptCount val="7"/>
                <c:pt idx="0">
                  <c:v>587</c:v>
                </c:pt>
                <c:pt idx="1">
                  <c:v>924</c:v>
                </c:pt>
                <c:pt idx="2">
                  <c:v>465</c:v>
                </c:pt>
                <c:pt idx="3">
                  <c:v>354</c:v>
                </c:pt>
                <c:pt idx="4">
                  <c:v>117</c:v>
                </c:pt>
                <c:pt idx="5">
                  <c:v>74</c:v>
                </c:pt>
                <c:pt idx="6">
                  <c:v>479</c:v>
                </c:pt>
              </c:numCache>
            </c:numRef>
          </c:val>
          <c:extLst>
            <c:ext xmlns:c16="http://schemas.microsoft.com/office/drawing/2014/chart" uri="{C3380CC4-5D6E-409C-BE32-E72D297353CC}">
              <c16:uniqueId val="{00000000-E3B4-4DC7-BE19-BFAC56B1651B}"/>
            </c:ext>
          </c:extLst>
        </c:ser>
        <c:dLbls>
          <c:dLblPos val="outEnd"/>
          <c:showLegendKey val="0"/>
          <c:showVal val="1"/>
          <c:showCatName val="0"/>
          <c:showSerName val="0"/>
          <c:showPercent val="0"/>
          <c:showBubbleSize val="0"/>
        </c:dLbls>
        <c:gapWidth val="219"/>
        <c:overlap val="-27"/>
        <c:axId val="457507544"/>
        <c:axId val="457510496"/>
      </c:barChart>
      <c:catAx>
        <c:axId val="457507544"/>
        <c:scaling>
          <c:orientation val="minMax"/>
        </c:scaling>
        <c:delete val="0"/>
        <c:axPos val="b"/>
        <c:title>
          <c:tx>
            <c:rich>
              <a:bodyPr rot="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ZA" sz="1200">
                    <a:latin typeface="Arial" panose="020B0604020202020204" pitchFamily="34" charset="0"/>
                    <a:cs typeface="Arial" panose="020B0604020202020204" pitchFamily="34" charset="0"/>
                  </a:rPr>
                  <a:t>Income Range</a:t>
                </a:r>
              </a:p>
            </c:rich>
          </c:tx>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57510496"/>
        <c:crosses val="autoZero"/>
        <c:auto val="1"/>
        <c:lblAlgn val="ctr"/>
        <c:lblOffset val="100"/>
        <c:noMultiLvlLbl val="0"/>
      </c:catAx>
      <c:valAx>
        <c:axId val="45751049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ZA" sz="1200">
                    <a:latin typeface="Arial" panose="020B0604020202020204" pitchFamily="34" charset="0"/>
                    <a:cs typeface="Arial" panose="020B0604020202020204" pitchFamily="34" charset="0"/>
                  </a:rPr>
                  <a:t> Number</a:t>
                </a:r>
              </a:p>
            </c:rich>
          </c:tx>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5750754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acrossLinear" id="2">
  <a:schemeClr val="accent1"/>
  <a:schemeClr val="accent2"/>
  <a:schemeClr val="accent3"/>
  <a:schemeClr val="accent4"/>
  <a:schemeClr val="accent5"/>
  <a:schemeClr val="accent6"/>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acrossLinear" id="2">
  <a:schemeClr val="accent1"/>
  <a:schemeClr val="accent2"/>
  <a:schemeClr val="accent3"/>
  <a:schemeClr val="accent4"/>
  <a:schemeClr val="accent5"/>
  <a:schemeClr val="accent6"/>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_rels/data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ata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svg"/><Relationship Id="rId1" Type="http://schemas.openxmlformats.org/officeDocument/2006/relationships/image" Target="../media/image8.png"/><Relationship Id="rId4" Type="http://schemas.openxmlformats.org/officeDocument/2006/relationships/image" Target="../media/image11.svg"/></Relationships>
</file>

<file path=ppt/diagrams/_rels/drawing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rawing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svg"/><Relationship Id="rId1" Type="http://schemas.openxmlformats.org/officeDocument/2006/relationships/image" Target="../media/image8.png"/><Relationship Id="rId4" Type="http://schemas.openxmlformats.org/officeDocument/2006/relationships/image" Target="../media/image11.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a:alpha val="0"/>
      </a:schemeClr>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accent3_2">
  <dgm:title val=""/>
  <dgm:desc val=""/>
  <dgm:catLst>
    <dgm:cat type="accent3" pri="13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a:alpha val="0"/>
      </a:schemeClr>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21005EF-0767-4DCC-9702-D15D59BCF58A}" type="doc">
      <dgm:prSet loTypeId="urn:microsoft.com/office/officeart/2018/2/layout/IconLabelList" loCatId="icon" qsTypeId="urn:microsoft.com/office/officeart/2005/8/quickstyle/simple1" qsCatId="simple" csTypeId="urn:microsoft.com/office/officeart/2018/5/colors/Iconchunking_neutralbg_colorful5" csCatId="colorful" phldr="1"/>
      <dgm:spPr/>
      <dgm:t>
        <a:bodyPr/>
        <a:lstStyle/>
        <a:p>
          <a:endParaRPr lang="en-US"/>
        </a:p>
      </dgm:t>
    </dgm:pt>
    <dgm:pt modelId="{27444A28-664C-4F3A-88F9-05543534E549}">
      <dgm:prSet/>
      <dgm:spPr/>
      <dgm:t>
        <a:bodyPr/>
        <a:lstStyle/>
        <a:p>
          <a:r>
            <a:rPr lang="en-ZA"/>
            <a:t>Introduction</a:t>
          </a:r>
          <a:endParaRPr lang="en-US"/>
        </a:p>
      </dgm:t>
    </dgm:pt>
    <dgm:pt modelId="{6FCF721E-5902-42AC-B992-FE96CAB6D5D7}" type="parTrans" cxnId="{31569A2F-262E-4DA3-9844-1FD9F32C6B77}">
      <dgm:prSet/>
      <dgm:spPr/>
      <dgm:t>
        <a:bodyPr/>
        <a:lstStyle/>
        <a:p>
          <a:endParaRPr lang="en-US"/>
        </a:p>
      </dgm:t>
    </dgm:pt>
    <dgm:pt modelId="{7664B3DD-F62A-454D-B671-E74949EFB8A2}" type="sibTrans" cxnId="{31569A2F-262E-4DA3-9844-1FD9F32C6B77}">
      <dgm:prSet/>
      <dgm:spPr/>
      <dgm:t>
        <a:bodyPr/>
        <a:lstStyle/>
        <a:p>
          <a:endParaRPr lang="en-US"/>
        </a:p>
      </dgm:t>
    </dgm:pt>
    <dgm:pt modelId="{15383E9E-74A7-4A75-BE91-155AAF7B0341}">
      <dgm:prSet/>
      <dgm:spPr/>
      <dgm:t>
        <a:bodyPr/>
        <a:lstStyle/>
        <a:p>
          <a:r>
            <a:rPr lang="en-ZA"/>
            <a:t>Focus question</a:t>
          </a:r>
          <a:endParaRPr lang="en-US"/>
        </a:p>
      </dgm:t>
    </dgm:pt>
    <dgm:pt modelId="{A32B1AAC-B924-4B9A-AD4B-235DF946EFDA}" type="parTrans" cxnId="{A191A0EF-1695-4D83-B737-666C428349F4}">
      <dgm:prSet/>
      <dgm:spPr/>
      <dgm:t>
        <a:bodyPr/>
        <a:lstStyle/>
        <a:p>
          <a:endParaRPr lang="en-US"/>
        </a:p>
      </dgm:t>
    </dgm:pt>
    <dgm:pt modelId="{68F318C2-AB42-4A29-B479-6AF4EE019E04}" type="sibTrans" cxnId="{A191A0EF-1695-4D83-B737-666C428349F4}">
      <dgm:prSet/>
      <dgm:spPr/>
      <dgm:t>
        <a:bodyPr/>
        <a:lstStyle/>
        <a:p>
          <a:endParaRPr lang="en-US"/>
        </a:p>
      </dgm:t>
    </dgm:pt>
    <dgm:pt modelId="{CC3AFF89-AFFD-4C23-B5DD-60F2985F25EA}">
      <dgm:prSet/>
      <dgm:spPr/>
      <dgm:t>
        <a:bodyPr/>
        <a:lstStyle/>
        <a:p>
          <a:r>
            <a:rPr lang="en-ZA"/>
            <a:t>Data analysis (Including Structures)</a:t>
          </a:r>
          <a:endParaRPr lang="en-US"/>
        </a:p>
      </dgm:t>
    </dgm:pt>
    <dgm:pt modelId="{B7B639FC-6692-4B7F-8B2A-E581F8933C3B}" type="parTrans" cxnId="{FA8F8283-AF1C-4703-ABD8-7FD7150F1C6D}">
      <dgm:prSet/>
      <dgm:spPr/>
      <dgm:t>
        <a:bodyPr/>
        <a:lstStyle/>
        <a:p>
          <a:endParaRPr lang="en-US"/>
        </a:p>
      </dgm:t>
    </dgm:pt>
    <dgm:pt modelId="{E19A8BE8-D20B-4DD7-832F-7FFF651B0A53}" type="sibTrans" cxnId="{FA8F8283-AF1C-4703-ABD8-7FD7150F1C6D}">
      <dgm:prSet/>
      <dgm:spPr/>
      <dgm:t>
        <a:bodyPr/>
        <a:lstStyle/>
        <a:p>
          <a:endParaRPr lang="en-US"/>
        </a:p>
      </dgm:t>
    </dgm:pt>
    <dgm:pt modelId="{2D47A2DB-7EBC-4E04-8BC8-C157A72DAB11}" type="pres">
      <dgm:prSet presAssocID="{B21005EF-0767-4DCC-9702-D15D59BCF58A}" presName="root" presStyleCnt="0">
        <dgm:presLayoutVars>
          <dgm:dir/>
          <dgm:resizeHandles val="exact"/>
        </dgm:presLayoutVars>
      </dgm:prSet>
      <dgm:spPr/>
    </dgm:pt>
    <dgm:pt modelId="{DC7BB629-CB9C-49A5-B55B-BDFB18843794}" type="pres">
      <dgm:prSet presAssocID="{27444A28-664C-4F3A-88F9-05543534E549}" presName="compNode" presStyleCnt="0"/>
      <dgm:spPr/>
    </dgm:pt>
    <dgm:pt modelId="{FA29ED32-D2E7-4095-87AE-828A667BC067}" type="pres">
      <dgm:prSet presAssocID="{27444A28-664C-4F3A-88F9-05543534E549}"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Like"/>
        </a:ext>
      </dgm:extLst>
    </dgm:pt>
    <dgm:pt modelId="{90EFCD2A-E2BE-4807-BD77-4997C2B7DCB0}" type="pres">
      <dgm:prSet presAssocID="{27444A28-664C-4F3A-88F9-05543534E549}" presName="spaceRect" presStyleCnt="0"/>
      <dgm:spPr/>
    </dgm:pt>
    <dgm:pt modelId="{B13DFF02-C079-498F-96EE-06C4E60BB2EF}" type="pres">
      <dgm:prSet presAssocID="{27444A28-664C-4F3A-88F9-05543534E549}" presName="textRect" presStyleLbl="revTx" presStyleIdx="0" presStyleCnt="3">
        <dgm:presLayoutVars>
          <dgm:chMax val="1"/>
          <dgm:chPref val="1"/>
        </dgm:presLayoutVars>
      </dgm:prSet>
      <dgm:spPr/>
    </dgm:pt>
    <dgm:pt modelId="{DDA4A1DB-36C8-4170-96F0-DD3D47F643D8}" type="pres">
      <dgm:prSet presAssocID="{7664B3DD-F62A-454D-B671-E74949EFB8A2}" presName="sibTrans" presStyleCnt="0"/>
      <dgm:spPr/>
    </dgm:pt>
    <dgm:pt modelId="{1F457B5E-5901-47A0-8274-C88654479891}" type="pres">
      <dgm:prSet presAssocID="{15383E9E-74A7-4A75-BE91-155AAF7B0341}" presName="compNode" presStyleCnt="0"/>
      <dgm:spPr/>
    </dgm:pt>
    <dgm:pt modelId="{D58F861C-CA63-4FC8-AD0C-A55471E35C6F}" type="pres">
      <dgm:prSet presAssocID="{15383E9E-74A7-4A75-BE91-155AAF7B0341}"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Focus"/>
        </a:ext>
      </dgm:extLst>
    </dgm:pt>
    <dgm:pt modelId="{4CC7238B-0BF4-4C0C-9FA3-CDE9EA3603A2}" type="pres">
      <dgm:prSet presAssocID="{15383E9E-74A7-4A75-BE91-155AAF7B0341}" presName="spaceRect" presStyleCnt="0"/>
      <dgm:spPr/>
    </dgm:pt>
    <dgm:pt modelId="{3D46EBD2-B891-4C7E-80EC-DDB12FD83096}" type="pres">
      <dgm:prSet presAssocID="{15383E9E-74A7-4A75-BE91-155AAF7B0341}" presName="textRect" presStyleLbl="revTx" presStyleIdx="1" presStyleCnt="3">
        <dgm:presLayoutVars>
          <dgm:chMax val="1"/>
          <dgm:chPref val="1"/>
        </dgm:presLayoutVars>
      </dgm:prSet>
      <dgm:spPr/>
    </dgm:pt>
    <dgm:pt modelId="{715C04B4-C0C8-4A7D-95C9-00473F7830B8}" type="pres">
      <dgm:prSet presAssocID="{68F318C2-AB42-4A29-B479-6AF4EE019E04}" presName="sibTrans" presStyleCnt="0"/>
      <dgm:spPr/>
    </dgm:pt>
    <dgm:pt modelId="{FAC96DE5-C90A-4336-A19D-C6BE651BA31F}" type="pres">
      <dgm:prSet presAssocID="{CC3AFF89-AFFD-4C23-B5DD-60F2985F25EA}" presName="compNode" presStyleCnt="0"/>
      <dgm:spPr/>
    </dgm:pt>
    <dgm:pt modelId="{B1647A9D-BA0A-43DA-BAC4-66B14367A27C}" type="pres">
      <dgm:prSet presAssocID="{CC3AFF89-AFFD-4C23-B5DD-60F2985F25EA}"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Database"/>
        </a:ext>
      </dgm:extLst>
    </dgm:pt>
    <dgm:pt modelId="{60841A67-4D07-47FE-B770-85E48D52ECEB}" type="pres">
      <dgm:prSet presAssocID="{CC3AFF89-AFFD-4C23-B5DD-60F2985F25EA}" presName="spaceRect" presStyleCnt="0"/>
      <dgm:spPr/>
    </dgm:pt>
    <dgm:pt modelId="{5779998C-7C23-4030-B27B-D719B4DCB154}" type="pres">
      <dgm:prSet presAssocID="{CC3AFF89-AFFD-4C23-B5DD-60F2985F25EA}" presName="textRect" presStyleLbl="revTx" presStyleIdx="2" presStyleCnt="3">
        <dgm:presLayoutVars>
          <dgm:chMax val="1"/>
          <dgm:chPref val="1"/>
        </dgm:presLayoutVars>
      </dgm:prSet>
      <dgm:spPr/>
    </dgm:pt>
  </dgm:ptLst>
  <dgm:cxnLst>
    <dgm:cxn modelId="{CEB6AD01-BB8E-48E9-AD30-AD99DBB5A0F2}" type="presOf" srcId="{CC3AFF89-AFFD-4C23-B5DD-60F2985F25EA}" destId="{5779998C-7C23-4030-B27B-D719B4DCB154}" srcOrd="0" destOrd="0" presId="urn:microsoft.com/office/officeart/2018/2/layout/IconLabelList"/>
    <dgm:cxn modelId="{31569A2F-262E-4DA3-9844-1FD9F32C6B77}" srcId="{B21005EF-0767-4DCC-9702-D15D59BCF58A}" destId="{27444A28-664C-4F3A-88F9-05543534E549}" srcOrd="0" destOrd="0" parTransId="{6FCF721E-5902-42AC-B992-FE96CAB6D5D7}" sibTransId="{7664B3DD-F62A-454D-B671-E74949EFB8A2}"/>
    <dgm:cxn modelId="{8C3FBA66-3EFE-4317-8194-090D73D8117D}" type="presOf" srcId="{15383E9E-74A7-4A75-BE91-155AAF7B0341}" destId="{3D46EBD2-B891-4C7E-80EC-DDB12FD83096}" srcOrd="0" destOrd="0" presId="urn:microsoft.com/office/officeart/2018/2/layout/IconLabelList"/>
    <dgm:cxn modelId="{DD164F7E-64A9-4066-97B8-490F6F37ABB2}" type="presOf" srcId="{B21005EF-0767-4DCC-9702-D15D59BCF58A}" destId="{2D47A2DB-7EBC-4E04-8BC8-C157A72DAB11}" srcOrd="0" destOrd="0" presId="urn:microsoft.com/office/officeart/2018/2/layout/IconLabelList"/>
    <dgm:cxn modelId="{FA8F8283-AF1C-4703-ABD8-7FD7150F1C6D}" srcId="{B21005EF-0767-4DCC-9702-D15D59BCF58A}" destId="{CC3AFF89-AFFD-4C23-B5DD-60F2985F25EA}" srcOrd="2" destOrd="0" parTransId="{B7B639FC-6692-4B7F-8B2A-E581F8933C3B}" sibTransId="{E19A8BE8-D20B-4DD7-832F-7FFF651B0A53}"/>
    <dgm:cxn modelId="{8C441DA1-D640-4E21-85D1-FBE3064888EF}" type="presOf" srcId="{27444A28-664C-4F3A-88F9-05543534E549}" destId="{B13DFF02-C079-498F-96EE-06C4E60BB2EF}" srcOrd="0" destOrd="0" presId="urn:microsoft.com/office/officeart/2018/2/layout/IconLabelList"/>
    <dgm:cxn modelId="{A191A0EF-1695-4D83-B737-666C428349F4}" srcId="{B21005EF-0767-4DCC-9702-D15D59BCF58A}" destId="{15383E9E-74A7-4A75-BE91-155AAF7B0341}" srcOrd="1" destOrd="0" parTransId="{A32B1AAC-B924-4B9A-AD4B-235DF946EFDA}" sibTransId="{68F318C2-AB42-4A29-B479-6AF4EE019E04}"/>
    <dgm:cxn modelId="{F4F80ACC-BB4D-47DE-B54C-05856744A325}" type="presParOf" srcId="{2D47A2DB-7EBC-4E04-8BC8-C157A72DAB11}" destId="{DC7BB629-CB9C-49A5-B55B-BDFB18843794}" srcOrd="0" destOrd="0" presId="urn:microsoft.com/office/officeart/2018/2/layout/IconLabelList"/>
    <dgm:cxn modelId="{AABB5470-6047-4917-8B01-27FFA75265E7}" type="presParOf" srcId="{DC7BB629-CB9C-49A5-B55B-BDFB18843794}" destId="{FA29ED32-D2E7-4095-87AE-828A667BC067}" srcOrd="0" destOrd="0" presId="urn:microsoft.com/office/officeart/2018/2/layout/IconLabelList"/>
    <dgm:cxn modelId="{CD677490-A914-41B4-85F5-71CFA440B49F}" type="presParOf" srcId="{DC7BB629-CB9C-49A5-B55B-BDFB18843794}" destId="{90EFCD2A-E2BE-4807-BD77-4997C2B7DCB0}" srcOrd="1" destOrd="0" presId="urn:microsoft.com/office/officeart/2018/2/layout/IconLabelList"/>
    <dgm:cxn modelId="{90205326-AB9A-4CCD-A2D2-97E41F04D92A}" type="presParOf" srcId="{DC7BB629-CB9C-49A5-B55B-BDFB18843794}" destId="{B13DFF02-C079-498F-96EE-06C4E60BB2EF}" srcOrd="2" destOrd="0" presId="urn:microsoft.com/office/officeart/2018/2/layout/IconLabelList"/>
    <dgm:cxn modelId="{E55DB463-D03F-4759-AE51-1A92238C4234}" type="presParOf" srcId="{2D47A2DB-7EBC-4E04-8BC8-C157A72DAB11}" destId="{DDA4A1DB-36C8-4170-96F0-DD3D47F643D8}" srcOrd="1" destOrd="0" presId="urn:microsoft.com/office/officeart/2018/2/layout/IconLabelList"/>
    <dgm:cxn modelId="{92727B3E-AB25-4180-9027-741ACE83D145}" type="presParOf" srcId="{2D47A2DB-7EBC-4E04-8BC8-C157A72DAB11}" destId="{1F457B5E-5901-47A0-8274-C88654479891}" srcOrd="2" destOrd="0" presId="urn:microsoft.com/office/officeart/2018/2/layout/IconLabelList"/>
    <dgm:cxn modelId="{4576425A-2C47-4EEA-AC9B-684B09C6680F}" type="presParOf" srcId="{1F457B5E-5901-47A0-8274-C88654479891}" destId="{D58F861C-CA63-4FC8-AD0C-A55471E35C6F}" srcOrd="0" destOrd="0" presId="urn:microsoft.com/office/officeart/2018/2/layout/IconLabelList"/>
    <dgm:cxn modelId="{80626384-E09A-4598-9328-ADB5B8289D84}" type="presParOf" srcId="{1F457B5E-5901-47A0-8274-C88654479891}" destId="{4CC7238B-0BF4-4C0C-9FA3-CDE9EA3603A2}" srcOrd="1" destOrd="0" presId="urn:microsoft.com/office/officeart/2018/2/layout/IconLabelList"/>
    <dgm:cxn modelId="{54E9A996-1BFE-4670-B003-81DE9F5020E6}" type="presParOf" srcId="{1F457B5E-5901-47A0-8274-C88654479891}" destId="{3D46EBD2-B891-4C7E-80EC-DDB12FD83096}" srcOrd="2" destOrd="0" presId="urn:microsoft.com/office/officeart/2018/2/layout/IconLabelList"/>
    <dgm:cxn modelId="{31D402DA-294A-4CF2-B39B-F784B5246565}" type="presParOf" srcId="{2D47A2DB-7EBC-4E04-8BC8-C157A72DAB11}" destId="{715C04B4-C0C8-4A7D-95C9-00473F7830B8}" srcOrd="3" destOrd="0" presId="urn:microsoft.com/office/officeart/2018/2/layout/IconLabelList"/>
    <dgm:cxn modelId="{7875FE1A-1797-4515-B4E7-2919C3BA2953}" type="presParOf" srcId="{2D47A2DB-7EBC-4E04-8BC8-C157A72DAB11}" destId="{FAC96DE5-C90A-4336-A19D-C6BE651BA31F}" srcOrd="4" destOrd="0" presId="urn:microsoft.com/office/officeart/2018/2/layout/IconLabelList"/>
    <dgm:cxn modelId="{DB4844D2-48AB-4CB4-B819-464A456331F5}" type="presParOf" srcId="{FAC96DE5-C90A-4336-A19D-C6BE651BA31F}" destId="{B1647A9D-BA0A-43DA-BAC4-66B14367A27C}" srcOrd="0" destOrd="0" presId="urn:microsoft.com/office/officeart/2018/2/layout/IconLabelList"/>
    <dgm:cxn modelId="{351425B9-0CF1-419A-9323-E584820F982B}" type="presParOf" srcId="{FAC96DE5-C90A-4336-A19D-C6BE651BA31F}" destId="{60841A67-4D07-47FE-B770-85E48D52ECEB}" srcOrd="1" destOrd="0" presId="urn:microsoft.com/office/officeart/2018/2/layout/IconLabelList"/>
    <dgm:cxn modelId="{F1AB96EB-9EF2-4721-9ABE-38709BCC2267}" type="presParOf" srcId="{FAC96DE5-C90A-4336-A19D-C6BE651BA31F}" destId="{5779998C-7C23-4030-B27B-D719B4DCB154}"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4620D0B-F4A6-4288-87A8-35DA027A3A50}" type="doc">
      <dgm:prSet loTypeId="urn:microsoft.com/office/officeart/2018/2/layout/IconLabelDescriptionList" loCatId="icon" qsTypeId="urn:microsoft.com/office/officeart/2005/8/quickstyle/simple1" qsCatId="simple" csTypeId="urn:microsoft.com/office/officeart/2018/5/colors/Iconchunking_neutralbg_accent3_2" csCatId="accent3" phldr="1"/>
      <dgm:spPr/>
      <dgm:t>
        <a:bodyPr/>
        <a:lstStyle/>
        <a:p>
          <a:endParaRPr lang="en-US"/>
        </a:p>
      </dgm:t>
    </dgm:pt>
    <dgm:pt modelId="{68872650-6FC9-4EC8-9B3C-D0C3886B3F53}">
      <dgm:prSet/>
      <dgm:spPr/>
      <dgm:t>
        <a:bodyPr/>
        <a:lstStyle/>
        <a:p>
          <a:pPr>
            <a:defRPr b="1"/>
          </a:pPr>
          <a:r>
            <a:rPr lang="en-ZA" dirty="0"/>
            <a:t>Making use of raw data and turning it  into useful data that actually makes sense and tells a story</a:t>
          </a:r>
          <a:endParaRPr lang="en-US" dirty="0"/>
        </a:p>
      </dgm:t>
    </dgm:pt>
    <dgm:pt modelId="{DB98971D-3E41-437B-AA64-2F13E5FD12EA}" type="parTrans" cxnId="{16F4F6B8-E681-4BA0-921F-0DEAEEABB955}">
      <dgm:prSet/>
      <dgm:spPr/>
      <dgm:t>
        <a:bodyPr/>
        <a:lstStyle/>
        <a:p>
          <a:endParaRPr lang="en-US"/>
        </a:p>
      </dgm:t>
    </dgm:pt>
    <dgm:pt modelId="{8B3993CA-8CB5-4682-9A89-9687934372DA}" type="sibTrans" cxnId="{16F4F6B8-E681-4BA0-921F-0DEAEEABB955}">
      <dgm:prSet/>
      <dgm:spPr/>
      <dgm:t>
        <a:bodyPr/>
        <a:lstStyle/>
        <a:p>
          <a:endParaRPr lang="en-US"/>
        </a:p>
      </dgm:t>
    </dgm:pt>
    <dgm:pt modelId="{7AACC3E5-3882-49A3-A425-FC287515EB93}">
      <dgm:prSet/>
      <dgm:spPr/>
      <dgm:t>
        <a:bodyPr/>
        <a:lstStyle/>
        <a:p>
          <a:pPr>
            <a:defRPr b="1"/>
          </a:pPr>
          <a:r>
            <a:rPr lang="en-ZA"/>
            <a:t>Focus on</a:t>
          </a:r>
          <a:endParaRPr lang="en-US"/>
        </a:p>
      </dgm:t>
    </dgm:pt>
    <dgm:pt modelId="{115C136B-5875-4A3A-99F2-C0C9E7D656F8}" type="parTrans" cxnId="{80B1D52B-B3D1-4536-817C-7EDA66AF9F77}">
      <dgm:prSet/>
      <dgm:spPr/>
      <dgm:t>
        <a:bodyPr/>
        <a:lstStyle/>
        <a:p>
          <a:endParaRPr lang="en-US"/>
        </a:p>
      </dgm:t>
    </dgm:pt>
    <dgm:pt modelId="{C0357687-7055-4426-88AB-005AB5FB4A4E}" type="sibTrans" cxnId="{80B1D52B-B3D1-4536-817C-7EDA66AF9F77}">
      <dgm:prSet/>
      <dgm:spPr/>
      <dgm:t>
        <a:bodyPr/>
        <a:lstStyle/>
        <a:p>
          <a:endParaRPr lang="en-US"/>
        </a:p>
      </dgm:t>
    </dgm:pt>
    <dgm:pt modelId="{FF952A47-7C1A-4121-A7C1-C0409F420AB4}">
      <dgm:prSet/>
      <dgm:spPr/>
      <dgm:t>
        <a:bodyPr/>
        <a:lstStyle/>
        <a:p>
          <a:r>
            <a:rPr lang="en-ZA"/>
            <a:t>Digital Behaviours on individual</a:t>
          </a:r>
          <a:endParaRPr lang="en-US"/>
        </a:p>
      </dgm:t>
    </dgm:pt>
    <dgm:pt modelId="{D533EFDC-82CD-40DA-A30A-EA457F636301}" type="parTrans" cxnId="{B69E6609-5927-4ADA-853D-D11CA4952137}">
      <dgm:prSet/>
      <dgm:spPr/>
      <dgm:t>
        <a:bodyPr/>
        <a:lstStyle/>
        <a:p>
          <a:endParaRPr lang="en-US"/>
        </a:p>
      </dgm:t>
    </dgm:pt>
    <dgm:pt modelId="{EDFED07D-0D57-4EA1-AE79-D7FFC26CF0EC}" type="sibTrans" cxnId="{B69E6609-5927-4ADA-853D-D11CA4952137}">
      <dgm:prSet/>
      <dgm:spPr/>
      <dgm:t>
        <a:bodyPr/>
        <a:lstStyle/>
        <a:p>
          <a:endParaRPr lang="en-US"/>
        </a:p>
      </dgm:t>
    </dgm:pt>
    <dgm:pt modelId="{A3A77AE9-B524-43C0-A8D4-E11AEB49B9DC}" type="pres">
      <dgm:prSet presAssocID="{94620D0B-F4A6-4288-87A8-35DA027A3A50}" presName="root" presStyleCnt="0">
        <dgm:presLayoutVars>
          <dgm:dir/>
          <dgm:resizeHandles val="exact"/>
        </dgm:presLayoutVars>
      </dgm:prSet>
      <dgm:spPr/>
    </dgm:pt>
    <dgm:pt modelId="{88A08159-3515-4EEE-8DF6-673B9352663D}" type="pres">
      <dgm:prSet presAssocID="{68872650-6FC9-4EC8-9B3C-D0C3886B3F53}" presName="compNode" presStyleCnt="0"/>
      <dgm:spPr/>
    </dgm:pt>
    <dgm:pt modelId="{50D33965-D319-4E01-9055-3419481C19CC}" type="pres">
      <dgm:prSet presAssocID="{68872650-6FC9-4EC8-9B3C-D0C3886B3F53}"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tatistics"/>
        </a:ext>
      </dgm:extLst>
    </dgm:pt>
    <dgm:pt modelId="{9D5EC82E-C30C-49D3-9C8C-06D0C111DABF}" type="pres">
      <dgm:prSet presAssocID="{68872650-6FC9-4EC8-9B3C-D0C3886B3F53}" presName="iconSpace" presStyleCnt="0"/>
      <dgm:spPr/>
    </dgm:pt>
    <dgm:pt modelId="{B91F47E4-30D0-461C-92B2-41E67DE803C2}" type="pres">
      <dgm:prSet presAssocID="{68872650-6FC9-4EC8-9B3C-D0C3886B3F53}" presName="parTx" presStyleLbl="revTx" presStyleIdx="0" presStyleCnt="4">
        <dgm:presLayoutVars>
          <dgm:chMax val="0"/>
          <dgm:chPref val="0"/>
        </dgm:presLayoutVars>
      </dgm:prSet>
      <dgm:spPr/>
    </dgm:pt>
    <dgm:pt modelId="{4AD92F22-3480-4D96-A05A-5252C8BEF117}" type="pres">
      <dgm:prSet presAssocID="{68872650-6FC9-4EC8-9B3C-D0C3886B3F53}" presName="txSpace" presStyleCnt="0"/>
      <dgm:spPr/>
    </dgm:pt>
    <dgm:pt modelId="{EEF96F8E-39D6-419E-8933-A585EDDE804E}" type="pres">
      <dgm:prSet presAssocID="{68872650-6FC9-4EC8-9B3C-D0C3886B3F53}" presName="desTx" presStyleLbl="revTx" presStyleIdx="1" presStyleCnt="4">
        <dgm:presLayoutVars/>
      </dgm:prSet>
      <dgm:spPr/>
    </dgm:pt>
    <dgm:pt modelId="{849AA06B-2EE4-48E0-BB27-FA1201D91492}" type="pres">
      <dgm:prSet presAssocID="{8B3993CA-8CB5-4682-9A89-9687934372DA}" presName="sibTrans" presStyleCnt="0"/>
      <dgm:spPr/>
    </dgm:pt>
    <dgm:pt modelId="{C37D3F8A-54A3-4EF3-9EE6-895920F61639}" type="pres">
      <dgm:prSet presAssocID="{7AACC3E5-3882-49A3-A425-FC287515EB93}" presName="compNode" presStyleCnt="0"/>
      <dgm:spPr/>
    </dgm:pt>
    <dgm:pt modelId="{0161C6D8-2517-4F33-B794-77E79FEFA1BF}" type="pres">
      <dgm:prSet presAssocID="{7AACC3E5-3882-49A3-A425-FC287515EB93}"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User"/>
        </a:ext>
      </dgm:extLst>
    </dgm:pt>
    <dgm:pt modelId="{AE0752DF-ACC0-4D13-83B2-81F7838F9DD9}" type="pres">
      <dgm:prSet presAssocID="{7AACC3E5-3882-49A3-A425-FC287515EB93}" presName="iconSpace" presStyleCnt="0"/>
      <dgm:spPr/>
    </dgm:pt>
    <dgm:pt modelId="{2CEFE838-7DA7-421F-8D2B-2D4DA5C372C2}" type="pres">
      <dgm:prSet presAssocID="{7AACC3E5-3882-49A3-A425-FC287515EB93}" presName="parTx" presStyleLbl="revTx" presStyleIdx="2" presStyleCnt="4">
        <dgm:presLayoutVars>
          <dgm:chMax val="0"/>
          <dgm:chPref val="0"/>
        </dgm:presLayoutVars>
      </dgm:prSet>
      <dgm:spPr/>
    </dgm:pt>
    <dgm:pt modelId="{4DBC4CC6-60CF-4A39-A8CF-7494CFC1C598}" type="pres">
      <dgm:prSet presAssocID="{7AACC3E5-3882-49A3-A425-FC287515EB93}" presName="txSpace" presStyleCnt="0"/>
      <dgm:spPr/>
    </dgm:pt>
    <dgm:pt modelId="{E25DDAD0-8FF9-4A57-B6CA-AB2FC6695F23}" type="pres">
      <dgm:prSet presAssocID="{7AACC3E5-3882-49A3-A425-FC287515EB93}" presName="desTx" presStyleLbl="revTx" presStyleIdx="3" presStyleCnt="4">
        <dgm:presLayoutVars/>
      </dgm:prSet>
      <dgm:spPr/>
    </dgm:pt>
  </dgm:ptLst>
  <dgm:cxnLst>
    <dgm:cxn modelId="{9BE36004-BA79-4052-90A2-CD96EF86E097}" type="presOf" srcId="{FF952A47-7C1A-4121-A7C1-C0409F420AB4}" destId="{E25DDAD0-8FF9-4A57-B6CA-AB2FC6695F23}" srcOrd="0" destOrd="0" presId="urn:microsoft.com/office/officeart/2018/2/layout/IconLabelDescriptionList"/>
    <dgm:cxn modelId="{B69E6609-5927-4ADA-853D-D11CA4952137}" srcId="{7AACC3E5-3882-49A3-A425-FC287515EB93}" destId="{FF952A47-7C1A-4121-A7C1-C0409F420AB4}" srcOrd="0" destOrd="0" parTransId="{D533EFDC-82CD-40DA-A30A-EA457F636301}" sibTransId="{EDFED07D-0D57-4EA1-AE79-D7FFC26CF0EC}"/>
    <dgm:cxn modelId="{6063BD11-A3B8-4313-878F-33AD4CE478F8}" type="presOf" srcId="{7AACC3E5-3882-49A3-A425-FC287515EB93}" destId="{2CEFE838-7DA7-421F-8D2B-2D4DA5C372C2}" srcOrd="0" destOrd="0" presId="urn:microsoft.com/office/officeart/2018/2/layout/IconLabelDescriptionList"/>
    <dgm:cxn modelId="{80B1D52B-B3D1-4536-817C-7EDA66AF9F77}" srcId="{94620D0B-F4A6-4288-87A8-35DA027A3A50}" destId="{7AACC3E5-3882-49A3-A425-FC287515EB93}" srcOrd="1" destOrd="0" parTransId="{115C136B-5875-4A3A-99F2-C0C9E7D656F8}" sibTransId="{C0357687-7055-4426-88AB-005AB5FB4A4E}"/>
    <dgm:cxn modelId="{FAB5D178-3354-463B-BA69-E64F8F138D03}" type="presOf" srcId="{94620D0B-F4A6-4288-87A8-35DA027A3A50}" destId="{A3A77AE9-B524-43C0-A8D4-E11AEB49B9DC}" srcOrd="0" destOrd="0" presId="urn:microsoft.com/office/officeart/2018/2/layout/IconLabelDescriptionList"/>
    <dgm:cxn modelId="{06D5DDAF-80DA-4747-A8A1-AF0D9559C1A7}" type="presOf" srcId="{68872650-6FC9-4EC8-9B3C-D0C3886B3F53}" destId="{B91F47E4-30D0-461C-92B2-41E67DE803C2}" srcOrd="0" destOrd="0" presId="urn:microsoft.com/office/officeart/2018/2/layout/IconLabelDescriptionList"/>
    <dgm:cxn modelId="{16F4F6B8-E681-4BA0-921F-0DEAEEABB955}" srcId="{94620D0B-F4A6-4288-87A8-35DA027A3A50}" destId="{68872650-6FC9-4EC8-9B3C-D0C3886B3F53}" srcOrd="0" destOrd="0" parTransId="{DB98971D-3E41-437B-AA64-2F13E5FD12EA}" sibTransId="{8B3993CA-8CB5-4682-9A89-9687934372DA}"/>
    <dgm:cxn modelId="{36DADCFC-6ED3-4DD1-9FB3-D8CD6392B586}" type="presParOf" srcId="{A3A77AE9-B524-43C0-A8D4-E11AEB49B9DC}" destId="{88A08159-3515-4EEE-8DF6-673B9352663D}" srcOrd="0" destOrd="0" presId="urn:microsoft.com/office/officeart/2018/2/layout/IconLabelDescriptionList"/>
    <dgm:cxn modelId="{5751C4C5-2CBD-4587-A478-F3536D73C100}" type="presParOf" srcId="{88A08159-3515-4EEE-8DF6-673B9352663D}" destId="{50D33965-D319-4E01-9055-3419481C19CC}" srcOrd="0" destOrd="0" presId="urn:microsoft.com/office/officeart/2018/2/layout/IconLabelDescriptionList"/>
    <dgm:cxn modelId="{CE0190B3-D6B8-4F2A-8CA7-21AA711A6319}" type="presParOf" srcId="{88A08159-3515-4EEE-8DF6-673B9352663D}" destId="{9D5EC82E-C30C-49D3-9C8C-06D0C111DABF}" srcOrd="1" destOrd="0" presId="urn:microsoft.com/office/officeart/2018/2/layout/IconLabelDescriptionList"/>
    <dgm:cxn modelId="{D5AE0C93-E00A-4EC8-ADC3-0E3C0215A98D}" type="presParOf" srcId="{88A08159-3515-4EEE-8DF6-673B9352663D}" destId="{B91F47E4-30D0-461C-92B2-41E67DE803C2}" srcOrd="2" destOrd="0" presId="urn:microsoft.com/office/officeart/2018/2/layout/IconLabelDescriptionList"/>
    <dgm:cxn modelId="{74135655-E923-47AA-9F56-B6AC550ACCC4}" type="presParOf" srcId="{88A08159-3515-4EEE-8DF6-673B9352663D}" destId="{4AD92F22-3480-4D96-A05A-5252C8BEF117}" srcOrd="3" destOrd="0" presId="urn:microsoft.com/office/officeart/2018/2/layout/IconLabelDescriptionList"/>
    <dgm:cxn modelId="{1BD7B3BA-E3A9-4E0E-81E6-E9C36D5B55FC}" type="presParOf" srcId="{88A08159-3515-4EEE-8DF6-673B9352663D}" destId="{EEF96F8E-39D6-419E-8933-A585EDDE804E}" srcOrd="4" destOrd="0" presId="urn:microsoft.com/office/officeart/2018/2/layout/IconLabelDescriptionList"/>
    <dgm:cxn modelId="{E3937D68-B094-49CA-BC4A-7FAE2B5E7889}" type="presParOf" srcId="{A3A77AE9-B524-43C0-A8D4-E11AEB49B9DC}" destId="{849AA06B-2EE4-48E0-BB27-FA1201D91492}" srcOrd="1" destOrd="0" presId="urn:microsoft.com/office/officeart/2018/2/layout/IconLabelDescriptionList"/>
    <dgm:cxn modelId="{DF51C160-0CB7-4D21-8ACC-1F7C909600D6}" type="presParOf" srcId="{A3A77AE9-B524-43C0-A8D4-E11AEB49B9DC}" destId="{C37D3F8A-54A3-4EF3-9EE6-895920F61639}" srcOrd="2" destOrd="0" presId="urn:microsoft.com/office/officeart/2018/2/layout/IconLabelDescriptionList"/>
    <dgm:cxn modelId="{6D7D4573-81AC-4ED3-9F32-516E4529F320}" type="presParOf" srcId="{C37D3F8A-54A3-4EF3-9EE6-895920F61639}" destId="{0161C6D8-2517-4F33-B794-77E79FEFA1BF}" srcOrd="0" destOrd="0" presId="urn:microsoft.com/office/officeart/2018/2/layout/IconLabelDescriptionList"/>
    <dgm:cxn modelId="{2A33419D-9A7A-4EE1-843C-30A6FCE3D22C}" type="presParOf" srcId="{C37D3F8A-54A3-4EF3-9EE6-895920F61639}" destId="{AE0752DF-ACC0-4D13-83B2-81F7838F9DD9}" srcOrd="1" destOrd="0" presId="urn:microsoft.com/office/officeart/2018/2/layout/IconLabelDescriptionList"/>
    <dgm:cxn modelId="{01EDE527-30A9-4D2C-AFE7-58402E5E9940}" type="presParOf" srcId="{C37D3F8A-54A3-4EF3-9EE6-895920F61639}" destId="{2CEFE838-7DA7-421F-8D2B-2D4DA5C372C2}" srcOrd="2" destOrd="0" presId="urn:microsoft.com/office/officeart/2018/2/layout/IconLabelDescriptionList"/>
    <dgm:cxn modelId="{20F2D0E6-2BCF-426F-9077-FFB7F43FD5D5}" type="presParOf" srcId="{C37D3F8A-54A3-4EF3-9EE6-895920F61639}" destId="{4DBC4CC6-60CF-4A39-A8CF-7494CFC1C598}" srcOrd="3" destOrd="0" presId="urn:microsoft.com/office/officeart/2018/2/layout/IconLabelDescriptionList"/>
    <dgm:cxn modelId="{4FD3E0C8-419B-4C36-8401-325357522CFC}" type="presParOf" srcId="{C37D3F8A-54A3-4EF3-9EE6-895920F61639}" destId="{E25DDAD0-8FF9-4A57-B6CA-AB2FC6695F23}" srcOrd="4" destOrd="0" presId="urn:microsoft.com/office/officeart/2018/2/layout/IconLabelDescrip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A29ED32-D2E7-4095-87AE-828A667BC067}">
      <dsp:nvSpPr>
        <dsp:cNvPr id="0" name=""/>
        <dsp:cNvSpPr/>
      </dsp:nvSpPr>
      <dsp:spPr>
        <a:xfrm>
          <a:off x="889566" y="553855"/>
          <a:ext cx="1437391" cy="143739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13DFF02-C079-498F-96EE-06C4E60BB2EF}">
      <dsp:nvSpPr>
        <dsp:cNvPr id="0" name=""/>
        <dsp:cNvSpPr/>
      </dsp:nvSpPr>
      <dsp:spPr>
        <a:xfrm>
          <a:off x="11160" y="2372155"/>
          <a:ext cx="3194203"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11250">
            <a:lnSpc>
              <a:spcPct val="90000"/>
            </a:lnSpc>
            <a:spcBef>
              <a:spcPct val="0"/>
            </a:spcBef>
            <a:spcAft>
              <a:spcPct val="35000"/>
            </a:spcAft>
            <a:buNone/>
          </a:pPr>
          <a:r>
            <a:rPr lang="en-ZA" sz="2500" kern="1200"/>
            <a:t>Introduction</a:t>
          </a:r>
          <a:endParaRPr lang="en-US" sz="2500" kern="1200"/>
        </a:p>
      </dsp:txBody>
      <dsp:txXfrm>
        <a:off x="11160" y="2372155"/>
        <a:ext cx="3194203" cy="720000"/>
      </dsp:txXfrm>
    </dsp:sp>
    <dsp:sp modelId="{D58F861C-CA63-4FC8-AD0C-A55471E35C6F}">
      <dsp:nvSpPr>
        <dsp:cNvPr id="0" name=""/>
        <dsp:cNvSpPr/>
      </dsp:nvSpPr>
      <dsp:spPr>
        <a:xfrm>
          <a:off x="4642755" y="553855"/>
          <a:ext cx="1437391" cy="143739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D46EBD2-B891-4C7E-80EC-DDB12FD83096}">
      <dsp:nvSpPr>
        <dsp:cNvPr id="0" name=""/>
        <dsp:cNvSpPr/>
      </dsp:nvSpPr>
      <dsp:spPr>
        <a:xfrm>
          <a:off x="3764349" y="2372155"/>
          <a:ext cx="3194203"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11250">
            <a:lnSpc>
              <a:spcPct val="90000"/>
            </a:lnSpc>
            <a:spcBef>
              <a:spcPct val="0"/>
            </a:spcBef>
            <a:spcAft>
              <a:spcPct val="35000"/>
            </a:spcAft>
            <a:buNone/>
          </a:pPr>
          <a:r>
            <a:rPr lang="en-ZA" sz="2500" kern="1200"/>
            <a:t>Focus question</a:t>
          </a:r>
          <a:endParaRPr lang="en-US" sz="2500" kern="1200"/>
        </a:p>
      </dsp:txBody>
      <dsp:txXfrm>
        <a:off x="3764349" y="2372155"/>
        <a:ext cx="3194203" cy="720000"/>
      </dsp:txXfrm>
    </dsp:sp>
    <dsp:sp modelId="{B1647A9D-BA0A-43DA-BAC4-66B14367A27C}">
      <dsp:nvSpPr>
        <dsp:cNvPr id="0" name=""/>
        <dsp:cNvSpPr/>
      </dsp:nvSpPr>
      <dsp:spPr>
        <a:xfrm>
          <a:off x="8395944" y="553855"/>
          <a:ext cx="1437391" cy="1437391"/>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779998C-7C23-4030-B27B-D719B4DCB154}">
      <dsp:nvSpPr>
        <dsp:cNvPr id="0" name=""/>
        <dsp:cNvSpPr/>
      </dsp:nvSpPr>
      <dsp:spPr>
        <a:xfrm>
          <a:off x="7517538" y="2372155"/>
          <a:ext cx="3194203"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11250">
            <a:lnSpc>
              <a:spcPct val="90000"/>
            </a:lnSpc>
            <a:spcBef>
              <a:spcPct val="0"/>
            </a:spcBef>
            <a:spcAft>
              <a:spcPct val="35000"/>
            </a:spcAft>
            <a:buNone/>
          </a:pPr>
          <a:r>
            <a:rPr lang="en-ZA" sz="2500" kern="1200"/>
            <a:t>Data analysis (Including Structures)</a:t>
          </a:r>
          <a:endParaRPr lang="en-US" sz="2500" kern="1200"/>
        </a:p>
      </dsp:txBody>
      <dsp:txXfrm>
        <a:off x="7517538" y="2372155"/>
        <a:ext cx="3194203" cy="720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D33965-D319-4E01-9055-3419481C19CC}">
      <dsp:nvSpPr>
        <dsp:cNvPr id="0" name=""/>
        <dsp:cNvSpPr/>
      </dsp:nvSpPr>
      <dsp:spPr>
        <a:xfrm>
          <a:off x="663451" y="337718"/>
          <a:ext cx="1512000" cy="15120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91F47E4-30D0-461C-92B2-41E67DE803C2}">
      <dsp:nvSpPr>
        <dsp:cNvPr id="0" name=""/>
        <dsp:cNvSpPr/>
      </dsp:nvSpPr>
      <dsp:spPr>
        <a:xfrm>
          <a:off x="663451" y="1977453"/>
          <a:ext cx="4320000" cy="648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11200">
            <a:lnSpc>
              <a:spcPct val="90000"/>
            </a:lnSpc>
            <a:spcBef>
              <a:spcPct val="0"/>
            </a:spcBef>
            <a:spcAft>
              <a:spcPct val="35000"/>
            </a:spcAft>
            <a:buNone/>
            <a:defRPr b="1"/>
          </a:pPr>
          <a:r>
            <a:rPr lang="en-ZA" sz="1600" kern="1200" dirty="0"/>
            <a:t>Making use of raw data and turning it  into useful data that actually makes sense and tells a story</a:t>
          </a:r>
          <a:endParaRPr lang="en-US" sz="1600" kern="1200" dirty="0"/>
        </a:p>
      </dsp:txBody>
      <dsp:txXfrm>
        <a:off x="663451" y="1977453"/>
        <a:ext cx="4320000" cy="648000"/>
      </dsp:txXfrm>
    </dsp:sp>
    <dsp:sp modelId="{EEF96F8E-39D6-419E-8933-A585EDDE804E}">
      <dsp:nvSpPr>
        <dsp:cNvPr id="0" name=""/>
        <dsp:cNvSpPr/>
      </dsp:nvSpPr>
      <dsp:spPr>
        <a:xfrm>
          <a:off x="663451" y="2684865"/>
          <a:ext cx="4320000" cy="623427"/>
        </a:xfrm>
        <a:prstGeom prst="rect">
          <a:avLst/>
        </a:prstGeom>
        <a:noFill/>
        <a:ln>
          <a:noFill/>
        </a:ln>
        <a:effectLst/>
      </dsp:spPr>
      <dsp:style>
        <a:lnRef idx="0">
          <a:scrgbClr r="0" g="0" b="0"/>
        </a:lnRef>
        <a:fillRef idx="0">
          <a:scrgbClr r="0" g="0" b="0"/>
        </a:fillRef>
        <a:effectRef idx="0">
          <a:scrgbClr r="0" g="0" b="0"/>
        </a:effectRef>
        <a:fontRef idx="minor"/>
      </dsp:style>
    </dsp:sp>
    <dsp:sp modelId="{0161C6D8-2517-4F33-B794-77E79FEFA1BF}">
      <dsp:nvSpPr>
        <dsp:cNvPr id="0" name=""/>
        <dsp:cNvSpPr/>
      </dsp:nvSpPr>
      <dsp:spPr>
        <a:xfrm>
          <a:off x="5739451" y="337718"/>
          <a:ext cx="1512000" cy="15120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CEFE838-7DA7-421F-8D2B-2D4DA5C372C2}">
      <dsp:nvSpPr>
        <dsp:cNvPr id="0" name=""/>
        <dsp:cNvSpPr/>
      </dsp:nvSpPr>
      <dsp:spPr>
        <a:xfrm>
          <a:off x="5739451" y="1977453"/>
          <a:ext cx="4320000" cy="648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11200">
            <a:lnSpc>
              <a:spcPct val="90000"/>
            </a:lnSpc>
            <a:spcBef>
              <a:spcPct val="0"/>
            </a:spcBef>
            <a:spcAft>
              <a:spcPct val="35000"/>
            </a:spcAft>
            <a:buNone/>
            <a:defRPr b="1"/>
          </a:pPr>
          <a:r>
            <a:rPr lang="en-ZA" sz="1600" kern="1200"/>
            <a:t>Focus on</a:t>
          </a:r>
          <a:endParaRPr lang="en-US" sz="1600" kern="1200"/>
        </a:p>
      </dsp:txBody>
      <dsp:txXfrm>
        <a:off x="5739451" y="1977453"/>
        <a:ext cx="4320000" cy="648000"/>
      </dsp:txXfrm>
    </dsp:sp>
    <dsp:sp modelId="{E25DDAD0-8FF9-4A57-B6CA-AB2FC6695F23}">
      <dsp:nvSpPr>
        <dsp:cNvPr id="0" name=""/>
        <dsp:cNvSpPr/>
      </dsp:nvSpPr>
      <dsp:spPr>
        <a:xfrm>
          <a:off x="5739451" y="2684865"/>
          <a:ext cx="4320000" cy="6234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533400">
            <a:lnSpc>
              <a:spcPct val="90000"/>
            </a:lnSpc>
            <a:spcBef>
              <a:spcPct val="0"/>
            </a:spcBef>
            <a:spcAft>
              <a:spcPct val="35000"/>
            </a:spcAft>
            <a:buNone/>
          </a:pPr>
          <a:r>
            <a:rPr lang="en-ZA" sz="1200" kern="1200"/>
            <a:t>Digital Behaviours on individual</a:t>
          </a:r>
          <a:endParaRPr lang="en-US" sz="1200" kern="1200"/>
        </a:p>
      </dsp:txBody>
      <dsp:txXfrm>
        <a:off x="5739451" y="2684865"/>
        <a:ext cx="4320000" cy="623427"/>
      </dsp:txXfrm>
    </dsp:sp>
  </dsp:spTree>
</dsp:drawing>
</file>

<file path=ppt/diagrams/layout1.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LabelDescriptionList">
  <dgm:title val="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l" for="ch" forName="iconRect"/>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395C89-2E28-4777-95B0-BA7EECAE3BA4}"/>
              </a:ext>
            </a:extLst>
          </p:cNvPr>
          <p:cNvSpPr>
            <a:spLocks noGrp="1"/>
          </p:cNvSpPr>
          <p:nvPr>
            <p:ph type="ctrTitle"/>
          </p:nvPr>
        </p:nvSpPr>
        <p:spPr>
          <a:xfrm>
            <a:off x="1709928" y="987552"/>
            <a:ext cx="8385048" cy="3081528"/>
          </a:xfrm>
        </p:spPr>
        <p:txBody>
          <a:bodyPr anchor="b">
            <a:normAutofit/>
          </a:bodyPr>
          <a:lstStyle>
            <a:lvl1pPr algn="ctr">
              <a:defRPr sz="5400"/>
            </a:lvl1pPr>
          </a:lstStyle>
          <a:p>
            <a:r>
              <a:rPr lang="en-US" dirty="0"/>
              <a:t>Click to edit Master title style</a:t>
            </a:r>
          </a:p>
        </p:txBody>
      </p:sp>
      <p:sp>
        <p:nvSpPr>
          <p:cNvPr id="3" name="Subtitle 2">
            <a:extLst>
              <a:ext uri="{FF2B5EF4-FFF2-40B4-BE49-F238E27FC236}">
                <a16:creationId xmlns:a16="http://schemas.microsoft.com/office/drawing/2014/main" id="{59052321-4D71-4DA8-BD2C-DC22FC1525CB}"/>
              </a:ext>
            </a:extLst>
          </p:cNvPr>
          <p:cNvSpPr>
            <a:spLocks noGrp="1"/>
          </p:cNvSpPr>
          <p:nvPr>
            <p:ph type="subTitle" idx="1"/>
          </p:nvPr>
        </p:nvSpPr>
        <p:spPr>
          <a:xfrm>
            <a:off x="2905506" y="4480561"/>
            <a:ext cx="5993892" cy="1166495"/>
          </a:xfrm>
        </p:spPr>
        <p:txBody>
          <a:bodyPr>
            <a:normAutofit/>
          </a:bodyPr>
          <a:lstStyle>
            <a:lvl1pPr marL="0" indent="0" algn="ctr">
              <a:buNone/>
              <a:defRPr sz="1400" cap="all" spc="6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B1D37183-71EA-4A92-8609-41ECB53F447E}"/>
              </a:ext>
            </a:extLst>
          </p:cNvPr>
          <p:cNvSpPr>
            <a:spLocks noGrp="1"/>
          </p:cNvSpPr>
          <p:nvPr>
            <p:ph type="dt" sz="half" idx="10"/>
          </p:nvPr>
        </p:nvSpPr>
        <p:spPr/>
        <p:txBody>
          <a:bodyPr/>
          <a:lstStyle/>
          <a:p>
            <a:fld id="{B5898F52-2787-4BA2-BBBC-9395E9F86D50}" type="datetimeFigureOut">
              <a:rPr lang="en-US" smtClean="0"/>
              <a:t>2/28/2021</a:t>
            </a:fld>
            <a:endParaRPr lang="en-US"/>
          </a:p>
        </p:txBody>
      </p:sp>
      <p:sp>
        <p:nvSpPr>
          <p:cNvPr id="5" name="Footer Placeholder 4">
            <a:extLst>
              <a:ext uri="{FF2B5EF4-FFF2-40B4-BE49-F238E27FC236}">
                <a16:creationId xmlns:a16="http://schemas.microsoft.com/office/drawing/2014/main" id="{CA09F2E6-1ECC-4081-8EBF-C80C6C94A1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C3FA67-CD72-4503-BA25-FEC880107BC4}"/>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31566223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683CBE-1EA9-4E8B-A281-C50B792E55F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B2EB1A0-A59D-4CB9-BABB-C6BF1D2E992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E6265B-940D-433C-AD76-2D6A42449307}"/>
              </a:ext>
            </a:extLst>
          </p:cNvPr>
          <p:cNvSpPr>
            <a:spLocks noGrp="1"/>
          </p:cNvSpPr>
          <p:nvPr>
            <p:ph type="dt" sz="half" idx="10"/>
          </p:nvPr>
        </p:nvSpPr>
        <p:spPr/>
        <p:txBody>
          <a:bodyPr/>
          <a:lstStyle/>
          <a:p>
            <a:fld id="{B5898F52-2787-4BA2-BBBC-9395E9F86D50}" type="datetimeFigureOut">
              <a:rPr lang="en-US" smtClean="0"/>
              <a:t>2/28/2021</a:t>
            </a:fld>
            <a:endParaRPr lang="en-US"/>
          </a:p>
        </p:txBody>
      </p:sp>
      <p:sp>
        <p:nvSpPr>
          <p:cNvPr id="5" name="Footer Placeholder 4">
            <a:extLst>
              <a:ext uri="{FF2B5EF4-FFF2-40B4-BE49-F238E27FC236}">
                <a16:creationId xmlns:a16="http://schemas.microsoft.com/office/drawing/2014/main" id="{EDCAB98E-314F-45C4-9A64-AD3FAE0516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8E49F32-B214-4A0C-8669-7FE4BA445965}"/>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31571738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8DE4A6D-DAA1-4551-A093-3C36C1C8CF3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125FDA9-71CD-4B86-B291-BEBA43D8ED7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D9F5B1-B635-4479-A426-B1D4066502DB}"/>
              </a:ext>
            </a:extLst>
          </p:cNvPr>
          <p:cNvSpPr>
            <a:spLocks noGrp="1"/>
          </p:cNvSpPr>
          <p:nvPr>
            <p:ph type="dt" sz="half" idx="10"/>
          </p:nvPr>
        </p:nvSpPr>
        <p:spPr/>
        <p:txBody>
          <a:bodyPr/>
          <a:lstStyle/>
          <a:p>
            <a:fld id="{B5898F52-2787-4BA2-BBBC-9395E9F86D50}" type="datetimeFigureOut">
              <a:rPr lang="en-US" smtClean="0"/>
              <a:t>2/28/2021</a:t>
            </a:fld>
            <a:endParaRPr lang="en-US"/>
          </a:p>
        </p:txBody>
      </p:sp>
      <p:sp>
        <p:nvSpPr>
          <p:cNvPr id="5" name="Footer Placeholder 4">
            <a:extLst>
              <a:ext uri="{FF2B5EF4-FFF2-40B4-BE49-F238E27FC236}">
                <a16:creationId xmlns:a16="http://schemas.microsoft.com/office/drawing/2014/main" id="{6B833098-8769-47C3-80B2-C2942F984D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EA9297-65D4-45BE-BE6C-5531FC6A5E1E}"/>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6141854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A523-EF01-4656-9D54-347E984FD32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AD52871-79D5-420E-8207-BEF7BE44A9B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6D32D3-8223-4851-BB8E-CB489B975FD6}"/>
              </a:ext>
            </a:extLst>
          </p:cNvPr>
          <p:cNvSpPr>
            <a:spLocks noGrp="1"/>
          </p:cNvSpPr>
          <p:nvPr>
            <p:ph type="dt" sz="half" idx="10"/>
          </p:nvPr>
        </p:nvSpPr>
        <p:spPr/>
        <p:txBody>
          <a:bodyPr/>
          <a:lstStyle/>
          <a:p>
            <a:fld id="{B5898F52-2787-4BA2-BBBC-9395E9F86D50}" type="datetimeFigureOut">
              <a:rPr lang="en-US" smtClean="0"/>
              <a:t>2/28/2021</a:t>
            </a:fld>
            <a:endParaRPr lang="en-US"/>
          </a:p>
        </p:txBody>
      </p:sp>
      <p:sp>
        <p:nvSpPr>
          <p:cNvPr id="5" name="Footer Placeholder 4">
            <a:extLst>
              <a:ext uri="{FF2B5EF4-FFF2-40B4-BE49-F238E27FC236}">
                <a16:creationId xmlns:a16="http://schemas.microsoft.com/office/drawing/2014/main" id="{9E94444B-9FC3-414D-8EA0-15AB806D5E3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BBC448B-FCF6-40C5-8BB6-15B70E8897CB}"/>
              </a:ext>
            </a:extLst>
          </p:cNvPr>
          <p:cNvSpPr>
            <a:spLocks noGrp="1"/>
          </p:cNvSpPr>
          <p:nvPr>
            <p:ph type="sldNum" sz="quarter" idx="12"/>
          </p:nvPr>
        </p:nvSpPr>
        <p:spPr/>
        <p:txBody>
          <a:bodyPr/>
          <a:lstStyle/>
          <a:p>
            <a:fld id="{4C8B8A27-DF03-4546-BA93-21C967D57E5C}" type="slidenum">
              <a:rPr lang="en-US" smtClean="0"/>
              <a:t>‹#›</a:t>
            </a:fld>
            <a:endParaRPr lang="en-US" dirty="0"/>
          </a:p>
        </p:txBody>
      </p:sp>
    </p:spTree>
    <p:extLst>
      <p:ext uri="{BB962C8B-B14F-4D97-AF65-F5344CB8AC3E}">
        <p14:creationId xmlns:p14="http://schemas.microsoft.com/office/powerpoint/2010/main" val="19899373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F79BA-620F-4443-807B-BE44F36F98F1}"/>
              </a:ext>
            </a:extLst>
          </p:cNvPr>
          <p:cNvSpPr>
            <a:spLocks noGrp="1"/>
          </p:cNvSpPr>
          <p:nvPr>
            <p:ph type="title"/>
          </p:nvPr>
        </p:nvSpPr>
        <p:spPr>
          <a:xfrm>
            <a:off x="1069848" y="1709738"/>
            <a:ext cx="9430811" cy="2852737"/>
          </a:xfrm>
        </p:spPr>
        <p:txBody>
          <a:bodyPr anchor="b">
            <a:normAutofit/>
          </a:bodyPr>
          <a:lstStyle>
            <a:lvl1pPr>
              <a:defRPr sz="5400"/>
            </a:lvl1pPr>
          </a:lstStyle>
          <a:p>
            <a:r>
              <a:rPr lang="en-US" dirty="0"/>
              <a:t>Click to edit Master title style</a:t>
            </a:r>
          </a:p>
        </p:txBody>
      </p:sp>
      <p:sp>
        <p:nvSpPr>
          <p:cNvPr id="3" name="Text Placeholder 2">
            <a:extLst>
              <a:ext uri="{FF2B5EF4-FFF2-40B4-BE49-F238E27FC236}">
                <a16:creationId xmlns:a16="http://schemas.microsoft.com/office/drawing/2014/main" id="{30C9A625-6442-4047-B545-433C4451210A}"/>
              </a:ext>
            </a:extLst>
          </p:cNvPr>
          <p:cNvSpPr>
            <a:spLocks noGrp="1"/>
          </p:cNvSpPr>
          <p:nvPr>
            <p:ph type="body" idx="1"/>
          </p:nvPr>
        </p:nvSpPr>
        <p:spPr>
          <a:xfrm>
            <a:off x="1069848" y="4589463"/>
            <a:ext cx="9430811"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5F8EAA30-3B1A-4BEA-9835-33D2072451F9}"/>
              </a:ext>
            </a:extLst>
          </p:cNvPr>
          <p:cNvSpPr>
            <a:spLocks noGrp="1"/>
          </p:cNvSpPr>
          <p:nvPr>
            <p:ph type="dt" sz="half" idx="10"/>
          </p:nvPr>
        </p:nvSpPr>
        <p:spPr/>
        <p:txBody>
          <a:bodyPr/>
          <a:lstStyle/>
          <a:p>
            <a:fld id="{B5898F52-2787-4BA2-BBBC-9395E9F86D50}" type="datetimeFigureOut">
              <a:rPr lang="en-US" smtClean="0"/>
              <a:t>2/28/2021</a:t>
            </a:fld>
            <a:endParaRPr lang="en-US"/>
          </a:p>
        </p:txBody>
      </p:sp>
      <p:sp>
        <p:nvSpPr>
          <p:cNvPr id="5" name="Footer Placeholder 4">
            <a:extLst>
              <a:ext uri="{FF2B5EF4-FFF2-40B4-BE49-F238E27FC236}">
                <a16:creationId xmlns:a16="http://schemas.microsoft.com/office/drawing/2014/main" id="{BB256440-3149-446F-8105-485333B183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0FEDB1-D604-4E10-B334-5DB303498B12}"/>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25607334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6E563-D552-439E-8DF5-45062D87549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0136873-2DD5-456E-A3A9-FE408419E30D}"/>
              </a:ext>
            </a:extLst>
          </p:cNvPr>
          <p:cNvSpPr>
            <a:spLocks noGrp="1"/>
          </p:cNvSpPr>
          <p:nvPr>
            <p:ph sz="half" idx="1"/>
          </p:nvPr>
        </p:nvSpPr>
        <p:spPr>
          <a:xfrm>
            <a:off x="1069848" y="1825625"/>
            <a:ext cx="4684057"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0C6B04C-FB9E-4A9E-8892-4B5B702898B4}"/>
              </a:ext>
            </a:extLst>
          </p:cNvPr>
          <p:cNvSpPr>
            <a:spLocks noGrp="1"/>
          </p:cNvSpPr>
          <p:nvPr>
            <p:ph sz="half" idx="2"/>
          </p:nvPr>
        </p:nvSpPr>
        <p:spPr>
          <a:xfrm>
            <a:off x="6019802" y="1825625"/>
            <a:ext cx="4684058"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42E2F0B4-0E86-473E-BC42-78D856A00C2E}"/>
              </a:ext>
            </a:extLst>
          </p:cNvPr>
          <p:cNvSpPr>
            <a:spLocks noGrp="1"/>
          </p:cNvSpPr>
          <p:nvPr>
            <p:ph type="dt" sz="half" idx="10"/>
          </p:nvPr>
        </p:nvSpPr>
        <p:spPr/>
        <p:txBody>
          <a:bodyPr/>
          <a:lstStyle/>
          <a:p>
            <a:fld id="{B5898F52-2787-4BA2-BBBC-9395E9F86D50}" type="datetimeFigureOut">
              <a:rPr lang="en-US" smtClean="0"/>
              <a:t>2/28/2021</a:t>
            </a:fld>
            <a:endParaRPr lang="en-US"/>
          </a:p>
        </p:txBody>
      </p:sp>
      <p:sp>
        <p:nvSpPr>
          <p:cNvPr id="6" name="Footer Placeholder 5">
            <a:extLst>
              <a:ext uri="{FF2B5EF4-FFF2-40B4-BE49-F238E27FC236}">
                <a16:creationId xmlns:a16="http://schemas.microsoft.com/office/drawing/2014/main" id="{782B9537-F43C-4042-B165-A00358F9E24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EF9F52F-61F2-4FEE-8989-2FB400190C4C}"/>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9697644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832E5C-0B2D-4DB5-95F6-3C2C825DFE54}"/>
              </a:ext>
            </a:extLst>
          </p:cNvPr>
          <p:cNvSpPr>
            <a:spLocks noGrp="1"/>
          </p:cNvSpPr>
          <p:nvPr>
            <p:ph type="title"/>
          </p:nvPr>
        </p:nvSpPr>
        <p:spPr>
          <a:xfrm>
            <a:off x="839788" y="365125"/>
            <a:ext cx="989993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18F1C53-3F27-42E6-BE80-1DF57985741C}"/>
              </a:ext>
            </a:extLst>
          </p:cNvPr>
          <p:cNvSpPr>
            <a:spLocks noGrp="1"/>
          </p:cNvSpPr>
          <p:nvPr>
            <p:ph type="body" idx="1"/>
          </p:nvPr>
        </p:nvSpPr>
        <p:spPr>
          <a:xfrm>
            <a:off x="839789" y="1681163"/>
            <a:ext cx="4872132" cy="823912"/>
          </a:xfrm>
        </p:spPr>
        <p:txBody>
          <a:bodyPr anchor="b">
            <a:noAutofit/>
          </a:bodyPr>
          <a:lstStyle>
            <a:lvl1pPr marL="0" indent="0">
              <a:buNone/>
              <a:defRPr sz="16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938CC6CB-F028-4322-B54F-571203106F23}"/>
              </a:ext>
            </a:extLst>
          </p:cNvPr>
          <p:cNvSpPr>
            <a:spLocks noGrp="1"/>
          </p:cNvSpPr>
          <p:nvPr>
            <p:ph sz="half" idx="2"/>
          </p:nvPr>
        </p:nvSpPr>
        <p:spPr>
          <a:xfrm>
            <a:off x="839787" y="2510632"/>
            <a:ext cx="4872133" cy="3684588"/>
          </a:xfrm>
        </p:spPr>
        <p:txBody>
          <a:bodyPr/>
          <a:lstStyle>
            <a:lvl2pPr>
              <a:defRPr b="1"/>
            </a:lvl2pPr>
            <a:lvl3pPr>
              <a:defRPr b="0"/>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82AD2CD7-554E-4EAA-BAF6-86ABB7E81D25}"/>
              </a:ext>
            </a:extLst>
          </p:cNvPr>
          <p:cNvSpPr>
            <a:spLocks noGrp="1"/>
          </p:cNvSpPr>
          <p:nvPr>
            <p:ph type="body" sz="quarter" idx="3"/>
          </p:nvPr>
        </p:nvSpPr>
        <p:spPr>
          <a:xfrm>
            <a:off x="5889809" y="1681163"/>
            <a:ext cx="4849909" cy="823912"/>
          </a:xfrm>
        </p:spPr>
        <p:txBody>
          <a:bodyPr anchor="b">
            <a:noAutofit/>
          </a:bodyPr>
          <a:lstStyle>
            <a:lvl1pPr marL="0" indent="0">
              <a:buNone/>
              <a:defRPr sz="16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1982A2D6-379C-4D26-90AC-9F2F46DCE7F3}"/>
              </a:ext>
            </a:extLst>
          </p:cNvPr>
          <p:cNvSpPr>
            <a:spLocks noGrp="1"/>
          </p:cNvSpPr>
          <p:nvPr>
            <p:ph sz="quarter" idx="4"/>
          </p:nvPr>
        </p:nvSpPr>
        <p:spPr>
          <a:xfrm>
            <a:off x="5889810" y="2505075"/>
            <a:ext cx="4872134" cy="3684588"/>
          </a:xfrm>
        </p:spPr>
        <p:txBody>
          <a:bodyPr/>
          <a:lstStyle>
            <a:lvl2pPr>
              <a:defRPr b="1"/>
            </a:lvl2pPr>
            <a:lvl3pPr>
              <a:defRPr b="0"/>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DEA0E4F3-8A65-4788-AE96-1FB2060F48D2}"/>
              </a:ext>
            </a:extLst>
          </p:cNvPr>
          <p:cNvSpPr>
            <a:spLocks noGrp="1"/>
          </p:cNvSpPr>
          <p:nvPr>
            <p:ph type="dt" sz="half" idx="10"/>
          </p:nvPr>
        </p:nvSpPr>
        <p:spPr/>
        <p:txBody>
          <a:bodyPr/>
          <a:lstStyle/>
          <a:p>
            <a:fld id="{B5898F52-2787-4BA2-BBBC-9395E9F86D50}" type="datetimeFigureOut">
              <a:rPr lang="en-US" smtClean="0"/>
              <a:t>2/28/2021</a:t>
            </a:fld>
            <a:endParaRPr lang="en-US"/>
          </a:p>
        </p:txBody>
      </p:sp>
      <p:sp>
        <p:nvSpPr>
          <p:cNvPr id="8" name="Footer Placeholder 7">
            <a:extLst>
              <a:ext uri="{FF2B5EF4-FFF2-40B4-BE49-F238E27FC236}">
                <a16:creationId xmlns:a16="http://schemas.microsoft.com/office/drawing/2014/main" id="{97522DA4-5EE1-440C-ADDE-D7B4F77B4E1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6BC291E-B8EF-4ED7-A04A-23426C220CF0}"/>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10762124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CB818-E8D0-497B-9A7E-4F281D0DBCC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FE82B9D-CD58-4C05-8A78-CB6E0E9D49DC}"/>
              </a:ext>
            </a:extLst>
          </p:cNvPr>
          <p:cNvSpPr>
            <a:spLocks noGrp="1"/>
          </p:cNvSpPr>
          <p:nvPr>
            <p:ph type="dt" sz="half" idx="10"/>
          </p:nvPr>
        </p:nvSpPr>
        <p:spPr/>
        <p:txBody>
          <a:bodyPr/>
          <a:lstStyle/>
          <a:p>
            <a:fld id="{B5898F52-2787-4BA2-BBBC-9395E9F86D50}" type="datetimeFigureOut">
              <a:rPr lang="en-US" smtClean="0"/>
              <a:t>2/28/2021</a:t>
            </a:fld>
            <a:endParaRPr lang="en-US"/>
          </a:p>
        </p:txBody>
      </p:sp>
      <p:sp>
        <p:nvSpPr>
          <p:cNvPr id="4" name="Footer Placeholder 3">
            <a:extLst>
              <a:ext uri="{FF2B5EF4-FFF2-40B4-BE49-F238E27FC236}">
                <a16:creationId xmlns:a16="http://schemas.microsoft.com/office/drawing/2014/main" id="{BADE60CD-D6F3-40A7-BB8B-FEC8E3156AF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C02B832-C4FE-4F88-85EA-DDC16A82B9A9}"/>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22912277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C75B2FC-801A-44A4-96BF-26A9E8B2A1C6}"/>
              </a:ext>
            </a:extLst>
          </p:cNvPr>
          <p:cNvSpPr>
            <a:spLocks noGrp="1"/>
          </p:cNvSpPr>
          <p:nvPr>
            <p:ph type="dt" sz="half" idx="10"/>
          </p:nvPr>
        </p:nvSpPr>
        <p:spPr/>
        <p:txBody>
          <a:bodyPr/>
          <a:lstStyle/>
          <a:p>
            <a:fld id="{B5898F52-2787-4BA2-BBBC-9395E9F86D50}" type="datetimeFigureOut">
              <a:rPr lang="en-US" smtClean="0"/>
              <a:t>2/28/2021</a:t>
            </a:fld>
            <a:endParaRPr lang="en-US"/>
          </a:p>
        </p:txBody>
      </p:sp>
      <p:sp>
        <p:nvSpPr>
          <p:cNvPr id="3" name="Footer Placeholder 2">
            <a:extLst>
              <a:ext uri="{FF2B5EF4-FFF2-40B4-BE49-F238E27FC236}">
                <a16:creationId xmlns:a16="http://schemas.microsoft.com/office/drawing/2014/main" id="{A8127F04-7E7E-485C-8B30-6B89E5A69F0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0933C81-AA74-4BCE-AA9E-56E5791D078C}"/>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40634959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DFD3CB-0541-46AD-B35E-0E0A1375E8A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BF8EFDE-1D7D-46B8-AB55-A3C02EDD1888}"/>
              </a:ext>
            </a:extLst>
          </p:cNvPr>
          <p:cNvSpPr>
            <a:spLocks noGrp="1"/>
          </p:cNvSpPr>
          <p:nvPr>
            <p:ph idx="1"/>
          </p:nvPr>
        </p:nvSpPr>
        <p:spPr>
          <a:xfrm>
            <a:off x="5183188" y="457201"/>
            <a:ext cx="5652153" cy="5403850"/>
          </a:xfrm>
        </p:spPr>
        <p:txBody>
          <a:bodyPr/>
          <a:lstStyle>
            <a:lvl1pPr>
              <a:defRPr sz="3200"/>
            </a:lvl1pPr>
            <a:lvl2pPr>
              <a:defRPr sz="2800" b="1"/>
            </a:lvl2pPr>
            <a:lvl3pPr>
              <a:defRPr sz="2400" b="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6411D2F5-DB36-4943-8A14-96AFC48830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06C07D4-6597-444C-9EFD-62021AE7618C}"/>
              </a:ext>
            </a:extLst>
          </p:cNvPr>
          <p:cNvSpPr>
            <a:spLocks noGrp="1"/>
          </p:cNvSpPr>
          <p:nvPr>
            <p:ph type="dt" sz="half" idx="10"/>
          </p:nvPr>
        </p:nvSpPr>
        <p:spPr/>
        <p:txBody>
          <a:bodyPr/>
          <a:lstStyle/>
          <a:p>
            <a:fld id="{B5898F52-2787-4BA2-BBBC-9395E9F86D50}" type="datetimeFigureOut">
              <a:rPr lang="en-US" smtClean="0"/>
              <a:t>2/28/2021</a:t>
            </a:fld>
            <a:endParaRPr lang="en-US"/>
          </a:p>
        </p:txBody>
      </p:sp>
      <p:sp>
        <p:nvSpPr>
          <p:cNvPr id="6" name="Footer Placeholder 5">
            <a:extLst>
              <a:ext uri="{FF2B5EF4-FFF2-40B4-BE49-F238E27FC236}">
                <a16:creationId xmlns:a16="http://schemas.microsoft.com/office/drawing/2014/main" id="{712D0D2C-70E8-4A24-9727-BEAF10B17D6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0D9E0F6-7216-48A1-8BCA-770C6DE3875B}"/>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26570452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4CBEBD-5F1A-4111-A7F2-1CE82C9A69D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00517FB-4008-4F68-B193-482971BA720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2606C5F-0885-458F-9B21-47E60171BF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4886F2E-B752-4D78-8DC4-C96A1A00E670}"/>
              </a:ext>
            </a:extLst>
          </p:cNvPr>
          <p:cNvSpPr>
            <a:spLocks noGrp="1"/>
          </p:cNvSpPr>
          <p:nvPr>
            <p:ph type="dt" sz="half" idx="10"/>
          </p:nvPr>
        </p:nvSpPr>
        <p:spPr/>
        <p:txBody>
          <a:bodyPr/>
          <a:lstStyle/>
          <a:p>
            <a:fld id="{B5898F52-2787-4BA2-BBBC-9395E9F86D50}" type="datetimeFigureOut">
              <a:rPr lang="en-US" smtClean="0"/>
              <a:t>2/28/2021</a:t>
            </a:fld>
            <a:endParaRPr lang="en-US"/>
          </a:p>
        </p:txBody>
      </p:sp>
      <p:sp>
        <p:nvSpPr>
          <p:cNvPr id="6" name="Footer Placeholder 5">
            <a:extLst>
              <a:ext uri="{FF2B5EF4-FFF2-40B4-BE49-F238E27FC236}">
                <a16:creationId xmlns:a16="http://schemas.microsoft.com/office/drawing/2014/main" id="{4FC37751-8BB8-4224-870A-A2953E76073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242CE94-BD7E-44B3-9B5E-67D4BD317E99}"/>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35286502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71AFD227-869A-489C-A9B5-3F0498DF3C0C}"/>
              </a:ext>
            </a:extLst>
          </p:cNvPr>
          <p:cNvGrpSpPr/>
          <p:nvPr/>
        </p:nvGrpSpPr>
        <p:grpSpPr>
          <a:xfrm>
            <a:off x="11096450" y="13394"/>
            <a:ext cx="494218" cy="6814823"/>
            <a:chOff x="11096450" y="13394"/>
            <a:chExt cx="494218" cy="6814823"/>
          </a:xfrm>
          <a:solidFill>
            <a:schemeClr val="bg2">
              <a:lumMod val="90000"/>
            </a:schemeClr>
          </a:solidFill>
        </p:grpSpPr>
        <p:sp>
          <p:nvSpPr>
            <p:cNvPr id="8" name="Freeform 8">
              <a:extLst>
                <a:ext uri="{FF2B5EF4-FFF2-40B4-BE49-F238E27FC236}">
                  <a16:creationId xmlns:a16="http://schemas.microsoft.com/office/drawing/2014/main" id="{62704B34-199B-4964-9C78-3AB9735915AA}"/>
                </a:ext>
              </a:extLst>
            </p:cNvPr>
            <p:cNvSpPr>
              <a:spLocks/>
            </p:cNvSpPr>
            <p:nvPr/>
          </p:nvSpPr>
          <p:spPr bwMode="auto">
            <a:xfrm rot="5400000">
              <a:off x="11108009" y="6718576"/>
              <a:ext cx="131153" cy="88130"/>
            </a:xfrm>
            <a:custGeom>
              <a:avLst/>
              <a:gdLst>
                <a:gd name="T0" fmla="*/ 26 w 40"/>
                <a:gd name="T1" fmla="*/ 0 h 29"/>
                <a:gd name="T2" fmla="*/ 39 w 40"/>
                <a:gd name="T3" fmla="*/ 20 h 29"/>
                <a:gd name="T4" fmla="*/ 26 w 40"/>
                <a:gd name="T5" fmla="*/ 0 h 29"/>
              </a:gdLst>
              <a:ahLst/>
              <a:cxnLst>
                <a:cxn ang="0">
                  <a:pos x="T0" y="T1"/>
                </a:cxn>
                <a:cxn ang="0">
                  <a:pos x="T2" y="T3"/>
                </a:cxn>
                <a:cxn ang="0">
                  <a:pos x="T4" y="T5"/>
                </a:cxn>
              </a:cxnLst>
              <a:rect l="0" t="0" r="r" b="b"/>
              <a:pathLst>
                <a:path w="40" h="29">
                  <a:moveTo>
                    <a:pt x="26" y="0"/>
                  </a:moveTo>
                  <a:cubicBezTo>
                    <a:pt x="34" y="0"/>
                    <a:pt x="40" y="10"/>
                    <a:pt x="39" y="20"/>
                  </a:cubicBezTo>
                  <a:cubicBezTo>
                    <a:pt x="17" y="29"/>
                    <a:pt x="0" y="10"/>
                    <a:pt x="2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9" name="Freeform 10">
              <a:extLst>
                <a:ext uri="{FF2B5EF4-FFF2-40B4-BE49-F238E27FC236}">
                  <a16:creationId xmlns:a16="http://schemas.microsoft.com/office/drawing/2014/main" id="{8B1E8DB8-017D-454E-849F-EE5742849FD4}"/>
                </a:ext>
              </a:extLst>
            </p:cNvPr>
            <p:cNvSpPr>
              <a:spLocks/>
            </p:cNvSpPr>
            <p:nvPr/>
          </p:nvSpPr>
          <p:spPr bwMode="auto">
            <a:xfrm rot="5400000">
              <a:off x="11475034" y="77813"/>
              <a:ext cx="138242" cy="88130"/>
            </a:xfrm>
            <a:custGeom>
              <a:avLst/>
              <a:gdLst>
                <a:gd name="T0" fmla="*/ 22 w 42"/>
                <a:gd name="T1" fmla="*/ 0 h 29"/>
                <a:gd name="T2" fmla="*/ 14 w 42"/>
                <a:gd name="T3" fmla="*/ 25 h 29"/>
                <a:gd name="T4" fmla="*/ 22 w 42"/>
                <a:gd name="T5" fmla="*/ 0 h 29"/>
              </a:gdLst>
              <a:ahLst/>
              <a:cxnLst>
                <a:cxn ang="0">
                  <a:pos x="T0" y="T1"/>
                </a:cxn>
                <a:cxn ang="0">
                  <a:pos x="T2" y="T3"/>
                </a:cxn>
                <a:cxn ang="0">
                  <a:pos x="T4" y="T5"/>
                </a:cxn>
              </a:cxnLst>
              <a:rect l="0" t="0" r="r" b="b"/>
              <a:pathLst>
                <a:path w="42" h="29">
                  <a:moveTo>
                    <a:pt x="22" y="0"/>
                  </a:moveTo>
                  <a:cubicBezTo>
                    <a:pt x="42" y="7"/>
                    <a:pt x="28" y="29"/>
                    <a:pt x="14" y="25"/>
                  </a:cubicBezTo>
                  <a:cubicBezTo>
                    <a:pt x="0" y="18"/>
                    <a:pt x="8" y="1"/>
                    <a:pt x="22"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0" name="Freeform 15">
              <a:extLst>
                <a:ext uri="{FF2B5EF4-FFF2-40B4-BE49-F238E27FC236}">
                  <a16:creationId xmlns:a16="http://schemas.microsoft.com/office/drawing/2014/main" id="{16D80E5D-5099-41C4-A80A-1B1538C382FC}"/>
                </a:ext>
              </a:extLst>
            </p:cNvPr>
            <p:cNvSpPr>
              <a:spLocks/>
            </p:cNvSpPr>
            <p:nvPr/>
          </p:nvSpPr>
          <p:spPr bwMode="auto">
            <a:xfrm rot="5400000">
              <a:off x="11478964" y="592010"/>
              <a:ext cx="121406" cy="72626"/>
            </a:xfrm>
            <a:custGeom>
              <a:avLst/>
              <a:gdLst>
                <a:gd name="T0" fmla="*/ 16 w 37"/>
                <a:gd name="T1" fmla="*/ 0 h 24"/>
                <a:gd name="T2" fmla="*/ 11 w 37"/>
                <a:gd name="T3" fmla="*/ 24 h 24"/>
                <a:gd name="T4" fmla="*/ 16 w 37"/>
                <a:gd name="T5" fmla="*/ 0 h 24"/>
              </a:gdLst>
              <a:ahLst/>
              <a:cxnLst>
                <a:cxn ang="0">
                  <a:pos x="T0" y="T1"/>
                </a:cxn>
                <a:cxn ang="0">
                  <a:pos x="T2" y="T3"/>
                </a:cxn>
                <a:cxn ang="0">
                  <a:pos x="T4" y="T5"/>
                </a:cxn>
              </a:cxnLst>
              <a:rect l="0" t="0" r="r" b="b"/>
              <a:pathLst>
                <a:path w="37" h="24">
                  <a:moveTo>
                    <a:pt x="16" y="0"/>
                  </a:moveTo>
                  <a:cubicBezTo>
                    <a:pt x="37" y="6"/>
                    <a:pt x="30" y="20"/>
                    <a:pt x="11" y="24"/>
                  </a:cubicBezTo>
                  <a:cubicBezTo>
                    <a:pt x="0" y="17"/>
                    <a:pt x="5" y="3"/>
                    <a:pt x="1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1" name="Freeform 18">
              <a:extLst>
                <a:ext uri="{FF2B5EF4-FFF2-40B4-BE49-F238E27FC236}">
                  <a16:creationId xmlns:a16="http://schemas.microsoft.com/office/drawing/2014/main" id="{947751E1-E2F4-467E-B547-3BD4BAB7F560}"/>
                </a:ext>
              </a:extLst>
            </p:cNvPr>
            <p:cNvSpPr>
              <a:spLocks/>
            </p:cNvSpPr>
            <p:nvPr/>
          </p:nvSpPr>
          <p:spPr bwMode="auto">
            <a:xfrm rot="5400000">
              <a:off x="11482378" y="335267"/>
              <a:ext cx="138242" cy="78339"/>
            </a:xfrm>
            <a:custGeom>
              <a:avLst/>
              <a:gdLst>
                <a:gd name="T0" fmla="*/ 6 w 42"/>
                <a:gd name="T1" fmla="*/ 6 h 26"/>
                <a:gd name="T2" fmla="*/ 21 w 42"/>
                <a:gd name="T3" fmla="*/ 26 h 26"/>
                <a:gd name="T4" fmla="*/ 6 w 42"/>
                <a:gd name="T5" fmla="*/ 6 h 26"/>
              </a:gdLst>
              <a:ahLst/>
              <a:cxnLst>
                <a:cxn ang="0">
                  <a:pos x="T0" y="T1"/>
                </a:cxn>
                <a:cxn ang="0">
                  <a:pos x="T2" y="T3"/>
                </a:cxn>
                <a:cxn ang="0">
                  <a:pos x="T4" y="T5"/>
                </a:cxn>
              </a:cxnLst>
              <a:rect l="0" t="0" r="r" b="b"/>
              <a:pathLst>
                <a:path w="42" h="26">
                  <a:moveTo>
                    <a:pt x="6" y="6"/>
                  </a:moveTo>
                  <a:cubicBezTo>
                    <a:pt x="25" y="0"/>
                    <a:pt x="42" y="17"/>
                    <a:pt x="21" y="26"/>
                  </a:cubicBezTo>
                  <a:cubicBezTo>
                    <a:pt x="9" y="26"/>
                    <a:pt x="0" y="16"/>
                    <a:pt x="6" y="6"/>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2" name="Freeform 19">
              <a:extLst>
                <a:ext uri="{FF2B5EF4-FFF2-40B4-BE49-F238E27FC236}">
                  <a16:creationId xmlns:a16="http://schemas.microsoft.com/office/drawing/2014/main" id="{55D8869B-B701-4268-9856-876345C8AE3F}"/>
                </a:ext>
              </a:extLst>
            </p:cNvPr>
            <p:cNvSpPr>
              <a:spLocks/>
            </p:cNvSpPr>
            <p:nvPr/>
          </p:nvSpPr>
          <p:spPr bwMode="auto">
            <a:xfrm rot="5400000">
              <a:off x="11407714" y="2021691"/>
              <a:ext cx="124951" cy="69362"/>
            </a:xfrm>
            <a:custGeom>
              <a:avLst/>
              <a:gdLst>
                <a:gd name="T0" fmla="*/ 16 w 38"/>
                <a:gd name="T1" fmla="*/ 0 h 23"/>
                <a:gd name="T2" fmla="*/ 10 w 38"/>
                <a:gd name="T3" fmla="*/ 23 h 23"/>
                <a:gd name="T4" fmla="*/ 16 w 38"/>
                <a:gd name="T5" fmla="*/ 0 h 23"/>
              </a:gdLst>
              <a:ahLst/>
              <a:cxnLst>
                <a:cxn ang="0">
                  <a:pos x="T0" y="T1"/>
                </a:cxn>
                <a:cxn ang="0">
                  <a:pos x="T2" y="T3"/>
                </a:cxn>
                <a:cxn ang="0">
                  <a:pos x="T4" y="T5"/>
                </a:cxn>
              </a:cxnLst>
              <a:rect l="0" t="0" r="r" b="b"/>
              <a:pathLst>
                <a:path w="38" h="23">
                  <a:moveTo>
                    <a:pt x="16" y="0"/>
                  </a:moveTo>
                  <a:cubicBezTo>
                    <a:pt x="38" y="8"/>
                    <a:pt x="31" y="18"/>
                    <a:pt x="10" y="23"/>
                  </a:cubicBezTo>
                  <a:cubicBezTo>
                    <a:pt x="0" y="16"/>
                    <a:pt x="4" y="3"/>
                    <a:pt x="1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3" name="Freeform 20">
              <a:extLst>
                <a:ext uri="{FF2B5EF4-FFF2-40B4-BE49-F238E27FC236}">
                  <a16:creationId xmlns:a16="http://schemas.microsoft.com/office/drawing/2014/main" id="{A25CA59C-849F-4CE4-A9B0-293F98DE2C7C}"/>
                </a:ext>
              </a:extLst>
            </p:cNvPr>
            <p:cNvSpPr>
              <a:spLocks/>
            </p:cNvSpPr>
            <p:nvPr/>
          </p:nvSpPr>
          <p:spPr bwMode="auto">
            <a:xfrm rot="5400000">
              <a:off x="11414629" y="2272420"/>
              <a:ext cx="128495" cy="78339"/>
            </a:xfrm>
            <a:custGeom>
              <a:avLst/>
              <a:gdLst>
                <a:gd name="T0" fmla="*/ 24 w 39"/>
                <a:gd name="T1" fmla="*/ 0 h 26"/>
                <a:gd name="T2" fmla="*/ 20 w 39"/>
                <a:gd name="T3" fmla="*/ 26 h 26"/>
                <a:gd name="T4" fmla="*/ 24 w 39"/>
                <a:gd name="T5" fmla="*/ 0 h 26"/>
              </a:gdLst>
              <a:ahLst/>
              <a:cxnLst>
                <a:cxn ang="0">
                  <a:pos x="T0" y="T1"/>
                </a:cxn>
                <a:cxn ang="0">
                  <a:pos x="T2" y="T3"/>
                </a:cxn>
                <a:cxn ang="0">
                  <a:pos x="T4" y="T5"/>
                </a:cxn>
              </a:cxnLst>
              <a:rect l="0" t="0" r="r" b="b"/>
              <a:pathLst>
                <a:path w="39" h="26">
                  <a:moveTo>
                    <a:pt x="24" y="0"/>
                  </a:moveTo>
                  <a:cubicBezTo>
                    <a:pt x="39" y="3"/>
                    <a:pt x="36" y="26"/>
                    <a:pt x="20" y="26"/>
                  </a:cubicBezTo>
                  <a:cubicBezTo>
                    <a:pt x="0" y="18"/>
                    <a:pt x="3" y="3"/>
                    <a:pt x="2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4" name="Freeform 22">
              <a:extLst>
                <a:ext uri="{FF2B5EF4-FFF2-40B4-BE49-F238E27FC236}">
                  <a16:creationId xmlns:a16="http://schemas.microsoft.com/office/drawing/2014/main" id="{FE000DB1-AAA1-4BFF-8F14-53624C2F9E0B}"/>
                </a:ext>
              </a:extLst>
            </p:cNvPr>
            <p:cNvSpPr>
              <a:spLocks/>
            </p:cNvSpPr>
            <p:nvPr/>
          </p:nvSpPr>
          <p:spPr bwMode="auto">
            <a:xfrm rot="5400000">
              <a:off x="11426398" y="1049544"/>
              <a:ext cx="150648" cy="99554"/>
            </a:xfrm>
            <a:custGeom>
              <a:avLst/>
              <a:gdLst>
                <a:gd name="T0" fmla="*/ 26 w 46"/>
                <a:gd name="T1" fmla="*/ 0 h 33"/>
                <a:gd name="T2" fmla="*/ 38 w 46"/>
                <a:gd name="T3" fmla="*/ 22 h 33"/>
                <a:gd name="T4" fmla="*/ 26 w 46"/>
                <a:gd name="T5" fmla="*/ 0 h 33"/>
              </a:gdLst>
              <a:ahLst/>
              <a:cxnLst>
                <a:cxn ang="0">
                  <a:pos x="T0" y="T1"/>
                </a:cxn>
                <a:cxn ang="0">
                  <a:pos x="T2" y="T3"/>
                </a:cxn>
                <a:cxn ang="0">
                  <a:pos x="T4" y="T5"/>
                </a:cxn>
              </a:cxnLst>
              <a:rect l="0" t="0" r="r" b="b"/>
              <a:pathLst>
                <a:path w="46" h="33">
                  <a:moveTo>
                    <a:pt x="26" y="0"/>
                  </a:moveTo>
                  <a:cubicBezTo>
                    <a:pt x="29" y="0"/>
                    <a:pt x="46" y="16"/>
                    <a:pt x="38" y="22"/>
                  </a:cubicBezTo>
                  <a:cubicBezTo>
                    <a:pt x="16" y="33"/>
                    <a:pt x="0" y="5"/>
                    <a:pt x="2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5" name="Freeform 23">
              <a:extLst>
                <a:ext uri="{FF2B5EF4-FFF2-40B4-BE49-F238E27FC236}">
                  <a16:creationId xmlns:a16="http://schemas.microsoft.com/office/drawing/2014/main" id="{5EEFBC14-7E5B-47B2-B5E3-E90991F89191}"/>
                </a:ext>
              </a:extLst>
            </p:cNvPr>
            <p:cNvSpPr>
              <a:spLocks/>
            </p:cNvSpPr>
            <p:nvPr/>
          </p:nvSpPr>
          <p:spPr bwMode="auto">
            <a:xfrm rot="5400000">
              <a:off x="11440085" y="836978"/>
              <a:ext cx="134697" cy="81603"/>
            </a:xfrm>
            <a:custGeom>
              <a:avLst/>
              <a:gdLst>
                <a:gd name="T0" fmla="*/ 19 w 41"/>
                <a:gd name="T1" fmla="*/ 0 h 27"/>
                <a:gd name="T2" fmla="*/ 8 w 41"/>
                <a:gd name="T3" fmla="*/ 20 h 27"/>
                <a:gd name="T4" fmla="*/ 19 w 41"/>
                <a:gd name="T5" fmla="*/ 0 h 27"/>
              </a:gdLst>
              <a:ahLst/>
              <a:cxnLst>
                <a:cxn ang="0">
                  <a:pos x="T0" y="T1"/>
                </a:cxn>
                <a:cxn ang="0">
                  <a:pos x="T2" y="T3"/>
                </a:cxn>
                <a:cxn ang="0">
                  <a:pos x="T4" y="T5"/>
                </a:cxn>
              </a:cxnLst>
              <a:rect l="0" t="0" r="r" b="b"/>
              <a:pathLst>
                <a:path w="41" h="27">
                  <a:moveTo>
                    <a:pt x="19" y="0"/>
                  </a:moveTo>
                  <a:cubicBezTo>
                    <a:pt x="41" y="10"/>
                    <a:pt x="28" y="27"/>
                    <a:pt x="8" y="20"/>
                  </a:cubicBezTo>
                  <a:cubicBezTo>
                    <a:pt x="0" y="8"/>
                    <a:pt x="7" y="2"/>
                    <a:pt x="19"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6" name="Freeform 26">
              <a:extLst>
                <a:ext uri="{FF2B5EF4-FFF2-40B4-BE49-F238E27FC236}">
                  <a16:creationId xmlns:a16="http://schemas.microsoft.com/office/drawing/2014/main" id="{00AFF6E4-A34A-4FD3-8C57-BB96114822D1}"/>
                </a:ext>
              </a:extLst>
            </p:cNvPr>
            <p:cNvSpPr>
              <a:spLocks/>
            </p:cNvSpPr>
            <p:nvPr/>
          </p:nvSpPr>
          <p:spPr bwMode="auto">
            <a:xfrm rot="5400000">
              <a:off x="11427309" y="1320685"/>
              <a:ext cx="127608" cy="78339"/>
            </a:xfrm>
            <a:custGeom>
              <a:avLst/>
              <a:gdLst>
                <a:gd name="T0" fmla="*/ 24 w 39"/>
                <a:gd name="T1" fmla="*/ 0 h 26"/>
                <a:gd name="T2" fmla="*/ 20 w 39"/>
                <a:gd name="T3" fmla="*/ 25 h 26"/>
                <a:gd name="T4" fmla="*/ 24 w 39"/>
                <a:gd name="T5" fmla="*/ 0 h 26"/>
              </a:gdLst>
              <a:ahLst/>
              <a:cxnLst>
                <a:cxn ang="0">
                  <a:pos x="T0" y="T1"/>
                </a:cxn>
                <a:cxn ang="0">
                  <a:pos x="T2" y="T3"/>
                </a:cxn>
                <a:cxn ang="0">
                  <a:pos x="T4" y="T5"/>
                </a:cxn>
              </a:cxnLst>
              <a:rect l="0" t="0" r="r" b="b"/>
              <a:pathLst>
                <a:path w="39" h="26">
                  <a:moveTo>
                    <a:pt x="24" y="0"/>
                  </a:moveTo>
                  <a:cubicBezTo>
                    <a:pt x="39" y="2"/>
                    <a:pt x="36" y="26"/>
                    <a:pt x="20" y="25"/>
                  </a:cubicBezTo>
                  <a:cubicBezTo>
                    <a:pt x="0" y="18"/>
                    <a:pt x="3" y="3"/>
                    <a:pt x="2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7" name="Freeform 27">
              <a:extLst>
                <a:ext uri="{FF2B5EF4-FFF2-40B4-BE49-F238E27FC236}">
                  <a16:creationId xmlns:a16="http://schemas.microsoft.com/office/drawing/2014/main" id="{C63A8474-C075-4441-A0B3-52286EA50093}"/>
                </a:ext>
              </a:extLst>
            </p:cNvPr>
            <p:cNvSpPr>
              <a:spLocks/>
            </p:cNvSpPr>
            <p:nvPr/>
          </p:nvSpPr>
          <p:spPr bwMode="auto">
            <a:xfrm rot="5400000">
              <a:off x="11407470" y="1778440"/>
              <a:ext cx="131153" cy="93843"/>
            </a:xfrm>
            <a:custGeom>
              <a:avLst/>
              <a:gdLst>
                <a:gd name="T0" fmla="*/ 22 w 40"/>
                <a:gd name="T1" fmla="*/ 0 h 31"/>
                <a:gd name="T2" fmla="*/ 16 w 40"/>
                <a:gd name="T3" fmla="*/ 25 h 31"/>
                <a:gd name="T4" fmla="*/ 22 w 40"/>
                <a:gd name="T5" fmla="*/ 0 h 31"/>
              </a:gdLst>
              <a:ahLst/>
              <a:cxnLst>
                <a:cxn ang="0">
                  <a:pos x="T0" y="T1"/>
                </a:cxn>
                <a:cxn ang="0">
                  <a:pos x="T2" y="T3"/>
                </a:cxn>
                <a:cxn ang="0">
                  <a:pos x="T4" y="T5"/>
                </a:cxn>
              </a:cxnLst>
              <a:rect l="0" t="0" r="r" b="b"/>
              <a:pathLst>
                <a:path w="40" h="31">
                  <a:moveTo>
                    <a:pt x="22" y="0"/>
                  </a:moveTo>
                  <a:cubicBezTo>
                    <a:pt x="39" y="3"/>
                    <a:pt x="40" y="31"/>
                    <a:pt x="16" y="25"/>
                  </a:cubicBezTo>
                  <a:cubicBezTo>
                    <a:pt x="0" y="7"/>
                    <a:pt x="13" y="4"/>
                    <a:pt x="22"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8" name="Freeform 28">
              <a:extLst>
                <a:ext uri="{FF2B5EF4-FFF2-40B4-BE49-F238E27FC236}">
                  <a16:creationId xmlns:a16="http://schemas.microsoft.com/office/drawing/2014/main" id="{35DA4698-A2ED-4512-8887-F12D3F14372A}"/>
                </a:ext>
              </a:extLst>
            </p:cNvPr>
            <p:cNvSpPr>
              <a:spLocks/>
            </p:cNvSpPr>
            <p:nvPr/>
          </p:nvSpPr>
          <p:spPr bwMode="auto">
            <a:xfrm rot="5400000">
              <a:off x="11404869" y="1535195"/>
              <a:ext cx="127608" cy="69362"/>
            </a:xfrm>
            <a:custGeom>
              <a:avLst/>
              <a:gdLst>
                <a:gd name="T0" fmla="*/ 16 w 39"/>
                <a:gd name="T1" fmla="*/ 0 h 23"/>
                <a:gd name="T2" fmla="*/ 11 w 39"/>
                <a:gd name="T3" fmla="*/ 23 h 23"/>
                <a:gd name="T4" fmla="*/ 16 w 39"/>
                <a:gd name="T5" fmla="*/ 0 h 23"/>
              </a:gdLst>
              <a:ahLst/>
              <a:cxnLst>
                <a:cxn ang="0">
                  <a:pos x="T0" y="T1"/>
                </a:cxn>
                <a:cxn ang="0">
                  <a:pos x="T2" y="T3"/>
                </a:cxn>
                <a:cxn ang="0">
                  <a:pos x="T4" y="T5"/>
                </a:cxn>
              </a:cxnLst>
              <a:rect l="0" t="0" r="r" b="b"/>
              <a:pathLst>
                <a:path w="39" h="23">
                  <a:moveTo>
                    <a:pt x="16" y="0"/>
                  </a:moveTo>
                  <a:cubicBezTo>
                    <a:pt x="39" y="7"/>
                    <a:pt x="31" y="17"/>
                    <a:pt x="11" y="23"/>
                  </a:cubicBezTo>
                  <a:cubicBezTo>
                    <a:pt x="0" y="16"/>
                    <a:pt x="4" y="2"/>
                    <a:pt x="1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9" name="Freeform 30">
              <a:extLst>
                <a:ext uri="{FF2B5EF4-FFF2-40B4-BE49-F238E27FC236}">
                  <a16:creationId xmlns:a16="http://schemas.microsoft.com/office/drawing/2014/main" id="{3358E118-D590-4E50-B21C-6CDAA1CCAFCB}"/>
                </a:ext>
              </a:extLst>
            </p:cNvPr>
            <p:cNvSpPr>
              <a:spLocks/>
            </p:cNvSpPr>
            <p:nvPr/>
          </p:nvSpPr>
          <p:spPr bwMode="auto">
            <a:xfrm rot="5400000">
              <a:off x="11480119" y="1078297"/>
              <a:ext cx="9748" cy="5712"/>
            </a:xfrm>
            <a:custGeom>
              <a:avLst/>
              <a:gdLst>
                <a:gd name="T0" fmla="*/ 1 w 3"/>
                <a:gd name="T1" fmla="*/ 0 h 2"/>
                <a:gd name="T2" fmla="*/ 2 w 3"/>
                <a:gd name="T3" fmla="*/ 2 h 2"/>
                <a:gd name="T4" fmla="*/ 1 w 3"/>
                <a:gd name="T5" fmla="*/ 0 h 2"/>
              </a:gdLst>
              <a:ahLst/>
              <a:cxnLst>
                <a:cxn ang="0">
                  <a:pos x="T0" y="T1"/>
                </a:cxn>
                <a:cxn ang="0">
                  <a:pos x="T2" y="T3"/>
                </a:cxn>
                <a:cxn ang="0">
                  <a:pos x="T4" y="T5"/>
                </a:cxn>
              </a:cxnLst>
              <a:rect l="0" t="0" r="r" b="b"/>
              <a:pathLst>
                <a:path w="3" h="2">
                  <a:moveTo>
                    <a:pt x="1" y="0"/>
                  </a:moveTo>
                  <a:cubicBezTo>
                    <a:pt x="2" y="1"/>
                    <a:pt x="3" y="2"/>
                    <a:pt x="2" y="2"/>
                  </a:cubicBezTo>
                  <a:cubicBezTo>
                    <a:pt x="1" y="2"/>
                    <a:pt x="0" y="1"/>
                    <a:pt x="1"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0" name="Freeform 43">
              <a:extLst>
                <a:ext uri="{FF2B5EF4-FFF2-40B4-BE49-F238E27FC236}">
                  <a16:creationId xmlns:a16="http://schemas.microsoft.com/office/drawing/2014/main" id="{F1EE889E-60FF-423F-ADCB-6CBEE853A040}"/>
                </a:ext>
              </a:extLst>
            </p:cNvPr>
            <p:cNvSpPr>
              <a:spLocks/>
            </p:cNvSpPr>
            <p:nvPr/>
          </p:nvSpPr>
          <p:spPr bwMode="auto">
            <a:xfrm rot="5400000">
              <a:off x="11194111" y="860614"/>
              <a:ext cx="143559" cy="75075"/>
            </a:xfrm>
            <a:custGeom>
              <a:avLst/>
              <a:gdLst>
                <a:gd name="T0" fmla="*/ 28 w 44"/>
                <a:gd name="T1" fmla="*/ 0 h 25"/>
                <a:gd name="T2" fmla="*/ 25 w 44"/>
                <a:gd name="T3" fmla="*/ 25 h 25"/>
                <a:gd name="T4" fmla="*/ 28 w 44"/>
                <a:gd name="T5" fmla="*/ 0 h 25"/>
              </a:gdLst>
              <a:ahLst/>
              <a:cxnLst>
                <a:cxn ang="0">
                  <a:pos x="T0" y="T1"/>
                </a:cxn>
                <a:cxn ang="0">
                  <a:pos x="T2" y="T3"/>
                </a:cxn>
                <a:cxn ang="0">
                  <a:pos x="T4" y="T5"/>
                </a:cxn>
              </a:cxnLst>
              <a:rect l="0" t="0" r="r" b="b"/>
              <a:pathLst>
                <a:path w="44" h="25">
                  <a:moveTo>
                    <a:pt x="28" y="0"/>
                  </a:moveTo>
                  <a:cubicBezTo>
                    <a:pt x="44" y="2"/>
                    <a:pt x="38" y="22"/>
                    <a:pt x="25" y="25"/>
                  </a:cubicBezTo>
                  <a:cubicBezTo>
                    <a:pt x="0" y="25"/>
                    <a:pt x="9" y="5"/>
                    <a:pt x="28"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1" name="Freeform 51">
              <a:extLst>
                <a:ext uri="{FF2B5EF4-FFF2-40B4-BE49-F238E27FC236}">
                  <a16:creationId xmlns:a16="http://schemas.microsoft.com/office/drawing/2014/main" id="{A4AA0634-0A7C-4A35-8EB7-775200F129FD}"/>
                </a:ext>
              </a:extLst>
            </p:cNvPr>
            <p:cNvSpPr>
              <a:spLocks/>
            </p:cNvSpPr>
            <p:nvPr/>
          </p:nvSpPr>
          <p:spPr bwMode="auto">
            <a:xfrm rot="5400000">
              <a:off x="11167080" y="1015030"/>
              <a:ext cx="115202" cy="90579"/>
            </a:xfrm>
            <a:custGeom>
              <a:avLst/>
              <a:gdLst>
                <a:gd name="T0" fmla="*/ 19 w 35"/>
                <a:gd name="T1" fmla="*/ 0 h 30"/>
                <a:gd name="T2" fmla="*/ 33 w 35"/>
                <a:gd name="T3" fmla="*/ 15 h 30"/>
                <a:gd name="T4" fmla="*/ 25 w 35"/>
                <a:gd name="T5" fmla="*/ 19 h 30"/>
                <a:gd name="T6" fmla="*/ 19 w 35"/>
                <a:gd name="T7" fmla="*/ 0 h 30"/>
              </a:gdLst>
              <a:ahLst/>
              <a:cxnLst>
                <a:cxn ang="0">
                  <a:pos x="T0" y="T1"/>
                </a:cxn>
                <a:cxn ang="0">
                  <a:pos x="T2" y="T3"/>
                </a:cxn>
                <a:cxn ang="0">
                  <a:pos x="T4" y="T5"/>
                </a:cxn>
                <a:cxn ang="0">
                  <a:pos x="T6" y="T7"/>
                </a:cxn>
              </a:cxnLst>
              <a:rect l="0" t="0" r="r" b="b"/>
              <a:pathLst>
                <a:path w="35" h="30">
                  <a:moveTo>
                    <a:pt x="19" y="0"/>
                  </a:moveTo>
                  <a:cubicBezTo>
                    <a:pt x="26" y="0"/>
                    <a:pt x="35" y="8"/>
                    <a:pt x="33" y="15"/>
                  </a:cubicBezTo>
                  <a:cubicBezTo>
                    <a:pt x="30" y="12"/>
                    <a:pt x="27" y="17"/>
                    <a:pt x="25" y="19"/>
                  </a:cubicBezTo>
                  <a:cubicBezTo>
                    <a:pt x="7" y="30"/>
                    <a:pt x="0" y="5"/>
                    <a:pt x="19"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2" name="Freeform 52">
              <a:extLst>
                <a:ext uri="{FF2B5EF4-FFF2-40B4-BE49-F238E27FC236}">
                  <a16:creationId xmlns:a16="http://schemas.microsoft.com/office/drawing/2014/main" id="{EBA21558-CAC3-445C-8882-5D4A0C6D2A0E}"/>
                </a:ext>
              </a:extLst>
            </p:cNvPr>
            <p:cNvSpPr>
              <a:spLocks/>
            </p:cNvSpPr>
            <p:nvPr/>
          </p:nvSpPr>
          <p:spPr bwMode="auto">
            <a:xfrm rot="5400000">
              <a:off x="11164085" y="450599"/>
              <a:ext cx="118747" cy="81603"/>
            </a:xfrm>
            <a:custGeom>
              <a:avLst/>
              <a:gdLst>
                <a:gd name="T0" fmla="*/ 21 w 36"/>
                <a:gd name="T1" fmla="*/ 0 h 27"/>
                <a:gd name="T2" fmla="*/ 22 w 36"/>
                <a:gd name="T3" fmla="*/ 27 h 27"/>
                <a:gd name="T4" fmla="*/ 21 w 36"/>
                <a:gd name="T5" fmla="*/ 0 h 27"/>
              </a:gdLst>
              <a:ahLst/>
              <a:cxnLst>
                <a:cxn ang="0">
                  <a:pos x="T0" y="T1"/>
                </a:cxn>
                <a:cxn ang="0">
                  <a:pos x="T2" y="T3"/>
                </a:cxn>
                <a:cxn ang="0">
                  <a:pos x="T4" y="T5"/>
                </a:cxn>
              </a:cxnLst>
              <a:rect l="0" t="0" r="r" b="b"/>
              <a:pathLst>
                <a:path w="36" h="27">
                  <a:moveTo>
                    <a:pt x="21" y="0"/>
                  </a:moveTo>
                  <a:cubicBezTo>
                    <a:pt x="33" y="3"/>
                    <a:pt x="36" y="23"/>
                    <a:pt x="22" y="27"/>
                  </a:cubicBezTo>
                  <a:cubicBezTo>
                    <a:pt x="3" y="25"/>
                    <a:pt x="0" y="1"/>
                    <a:pt x="21"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3" name="Freeform 53">
              <a:extLst>
                <a:ext uri="{FF2B5EF4-FFF2-40B4-BE49-F238E27FC236}">
                  <a16:creationId xmlns:a16="http://schemas.microsoft.com/office/drawing/2014/main" id="{2E9415F1-5D31-4C25-9E26-203EEF500877}"/>
                </a:ext>
              </a:extLst>
            </p:cNvPr>
            <p:cNvSpPr>
              <a:spLocks/>
            </p:cNvSpPr>
            <p:nvPr/>
          </p:nvSpPr>
          <p:spPr bwMode="auto">
            <a:xfrm rot="5400000">
              <a:off x="11155166" y="1253803"/>
              <a:ext cx="127608" cy="79154"/>
            </a:xfrm>
            <a:custGeom>
              <a:avLst/>
              <a:gdLst>
                <a:gd name="T0" fmla="*/ 24 w 39"/>
                <a:gd name="T1" fmla="*/ 0 h 26"/>
                <a:gd name="T2" fmla="*/ 20 w 39"/>
                <a:gd name="T3" fmla="*/ 26 h 26"/>
                <a:gd name="T4" fmla="*/ 24 w 39"/>
                <a:gd name="T5" fmla="*/ 0 h 26"/>
              </a:gdLst>
              <a:ahLst/>
              <a:cxnLst>
                <a:cxn ang="0">
                  <a:pos x="T0" y="T1"/>
                </a:cxn>
                <a:cxn ang="0">
                  <a:pos x="T2" y="T3"/>
                </a:cxn>
                <a:cxn ang="0">
                  <a:pos x="T4" y="T5"/>
                </a:cxn>
              </a:cxnLst>
              <a:rect l="0" t="0" r="r" b="b"/>
              <a:pathLst>
                <a:path w="39" h="26">
                  <a:moveTo>
                    <a:pt x="24" y="0"/>
                  </a:moveTo>
                  <a:cubicBezTo>
                    <a:pt x="39" y="3"/>
                    <a:pt x="36" y="26"/>
                    <a:pt x="20" y="26"/>
                  </a:cubicBezTo>
                  <a:cubicBezTo>
                    <a:pt x="0" y="18"/>
                    <a:pt x="3" y="3"/>
                    <a:pt x="2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4" name="Freeform 54">
              <a:extLst>
                <a:ext uri="{FF2B5EF4-FFF2-40B4-BE49-F238E27FC236}">
                  <a16:creationId xmlns:a16="http://schemas.microsoft.com/office/drawing/2014/main" id="{622FC1F6-879A-45BA-8752-08020C39CE29}"/>
                </a:ext>
              </a:extLst>
            </p:cNvPr>
            <p:cNvSpPr>
              <a:spLocks/>
            </p:cNvSpPr>
            <p:nvPr/>
          </p:nvSpPr>
          <p:spPr bwMode="auto">
            <a:xfrm rot="5400000">
              <a:off x="11141013" y="614227"/>
              <a:ext cx="134697" cy="105266"/>
            </a:xfrm>
            <a:custGeom>
              <a:avLst/>
              <a:gdLst>
                <a:gd name="T0" fmla="*/ 28 w 41"/>
                <a:gd name="T1" fmla="*/ 2 h 35"/>
                <a:gd name="T2" fmla="*/ 40 w 41"/>
                <a:gd name="T3" fmla="*/ 21 h 35"/>
                <a:gd name="T4" fmla="*/ 28 w 41"/>
                <a:gd name="T5" fmla="*/ 2 h 35"/>
              </a:gdLst>
              <a:ahLst/>
              <a:cxnLst>
                <a:cxn ang="0">
                  <a:pos x="T0" y="T1"/>
                </a:cxn>
                <a:cxn ang="0">
                  <a:pos x="T2" y="T3"/>
                </a:cxn>
                <a:cxn ang="0">
                  <a:pos x="T4" y="T5"/>
                </a:cxn>
              </a:cxnLst>
              <a:rect l="0" t="0" r="r" b="b"/>
              <a:pathLst>
                <a:path w="41" h="35">
                  <a:moveTo>
                    <a:pt x="28" y="2"/>
                  </a:moveTo>
                  <a:cubicBezTo>
                    <a:pt x="37" y="0"/>
                    <a:pt x="41" y="13"/>
                    <a:pt x="40" y="21"/>
                  </a:cubicBezTo>
                  <a:cubicBezTo>
                    <a:pt x="22" y="35"/>
                    <a:pt x="0" y="10"/>
                    <a:pt x="28" y="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5" name="Freeform 55">
              <a:extLst>
                <a:ext uri="{FF2B5EF4-FFF2-40B4-BE49-F238E27FC236}">
                  <a16:creationId xmlns:a16="http://schemas.microsoft.com/office/drawing/2014/main" id="{BA09826C-58E2-48C5-9666-333326C2CA44}"/>
                </a:ext>
              </a:extLst>
            </p:cNvPr>
            <p:cNvSpPr>
              <a:spLocks/>
            </p:cNvSpPr>
            <p:nvPr/>
          </p:nvSpPr>
          <p:spPr bwMode="auto">
            <a:xfrm rot="5400000">
              <a:off x="11155026" y="1463404"/>
              <a:ext cx="131153" cy="69362"/>
            </a:xfrm>
            <a:custGeom>
              <a:avLst/>
              <a:gdLst>
                <a:gd name="T0" fmla="*/ 24 w 40"/>
                <a:gd name="T1" fmla="*/ 0 h 23"/>
                <a:gd name="T2" fmla="*/ 25 w 40"/>
                <a:gd name="T3" fmla="*/ 23 h 23"/>
                <a:gd name="T4" fmla="*/ 24 w 40"/>
                <a:gd name="T5" fmla="*/ 0 h 23"/>
              </a:gdLst>
              <a:ahLst/>
              <a:cxnLst>
                <a:cxn ang="0">
                  <a:pos x="T0" y="T1"/>
                </a:cxn>
                <a:cxn ang="0">
                  <a:pos x="T2" y="T3"/>
                </a:cxn>
                <a:cxn ang="0">
                  <a:pos x="T4" y="T5"/>
                </a:cxn>
              </a:cxnLst>
              <a:rect l="0" t="0" r="r" b="b"/>
              <a:pathLst>
                <a:path w="40" h="23">
                  <a:moveTo>
                    <a:pt x="24" y="0"/>
                  </a:moveTo>
                  <a:cubicBezTo>
                    <a:pt x="40" y="0"/>
                    <a:pt x="38" y="20"/>
                    <a:pt x="25" y="23"/>
                  </a:cubicBezTo>
                  <a:cubicBezTo>
                    <a:pt x="0" y="22"/>
                    <a:pt x="6" y="3"/>
                    <a:pt x="2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6" name="Freeform 56">
              <a:extLst>
                <a:ext uri="{FF2B5EF4-FFF2-40B4-BE49-F238E27FC236}">
                  <a16:creationId xmlns:a16="http://schemas.microsoft.com/office/drawing/2014/main" id="{A6D3555F-4EA1-4EA7-9D08-2D75CE51927B}"/>
                </a:ext>
              </a:extLst>
            </p:cNvPr>
            <p:cNvSpPr>
              <a:spLocks/>
            </p:cNvSpPr>
            <p:nvPr/>
          </p:nvSpPr>
          <p:spPr bwMode="auto">
            <a:xfrm rot="5400000">
              <a:off x="11101585" y="2335317"/>
              <a:ext cx="128495" cy="72626"/>
            </a:xfrm>
            <a:custGeom>
              <a:avLst/>
              <a:gdLst>
                <a:gd name="T0" fmla="*/ 21 w 39"/>
                <a:gd name="T1" fmla="*/ 0 h 24"/>
                <a:gd name="T2" fmla="*/ 22 w 39"/>
                <a:gd name="T3" fmla="*/ 24 h 24"/>
                <a:gd name="T4" fmla="*/ 21 w 39"/>
                <a:gd name="T5" fmla="*/ 0 h 24"/>
              </a:gdLst>
              <a:ahLst/>
              <a:cxnLst>
                <a:cxn ang="0">
                  <a:pos x="T0" y="T1"/>
                </a:cxn>
                <a:cxn ang="0">
                  <a:pos x="T2" y="T3"/>
                </a:cxn>
                <a:cxn ang="0">
                  <a:pos x="T4" y="T5"/>
                </a:cxn>
              </a:cxnLst>
              <a:rect l="0" t="0" r="r" b="b"/>
              <a:pathLst>
                <a:path w="39" h="24">
                  <a:moveTo>
                    <a:pt x="21" y="0"/>
                  </a:moveTo>
                  <a:cubicBezTo>
                    <a:pt x="37" y="0"/>
                    <a:pt x="39" y="23"/>
                    <a:pt x="22" y="24"/>
                  </a:cubicBezTo>
                  <a:cubicBezTo>
                    <a:pt x="7" y="22"/>
                    <a:pt x="0" y="5"/>
                    <a:pt x="21"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7" name="Freeform 57">
              <a:extLst>
                <a:ext uri="{FF2B5EF4-FFF2-40B4-BE49-F238E27FC236}">
                  <a16:creationId xmlns:a16="http://schemas.microsoft.com/office/drawing/2014/main" id="{60FA20E8-EDAA-4310-B870-97807901AC18}"/>
                </a:ext>
              </a:extLst>
            </p:cNvPr>
            <p:cNvSpPr>
              <a:spLocks/>
            </p:cNvSpPr>
            <p:nvPr/>
          </p:nvSpPr>
          <p:spPr bwMode="auto">
            <a:xfrm rot="5400000">
              <a:off x="11141175" y="1673149"/>
              <a:ext cx="140901" cy="93843"/>
            </a:xfrm>
            <a:custGeom>
              <a:avLst/>
              <a:gdLst>
                <a:gd name="T0" fmla="*/ 27 w 43"/>
                <a:gd name="T1" fmla="*/ 3 h 31"/>
                <a:gd name="T2" fmla="*/ 40 w 43"/>
                <a:gd name="T3" fmla="*/ 23 h 31"/>
                <a:gd name="T4" fmla="*/ 27 w 43"/>
                <a:gd name="T5" fmla="*/ 3 h 31"/>
              </a:gdLst>
              <a:ahLst/>
              <a:cxnLst>
                <a:cxn ang="0">
                  <a:pos x="T0" y="T1"/>
                </a:cxn>
                <a:cxn ang="0">
                  <a:pos x="T2" y="T3"/>
                </a:cxn>
                <a:cxn ang="0">
                  <a:pos x="T4" y="T5"/>
                </a:cxn>
              </a:cxnLst>
              <a:rect l="0" t="0" r="r" b="b"/>
              <a:pathLst>
                <a:path w="43" h="31">
                  <a:moveTo>
                    <a:pt x="27" y="3"/>
                  </a:moveTo>
                  <a:cubicBezTo>
                    <a:pt x="35" y="0"/>
                    <a:pt x="43" y="17"/>
                    <a:pt x="40" y="23"/>
                  </a:cubicBezTo>
                  <a:cubicBezTo>
                    <a:pt x="21" y="31"/>
                    <a:pt x="0" y="15"/>
                    <a:pt x="27" y="3"/>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8" name="Freeform 59">
              <a:extLst>
                <a:ext uri="{FF2B5EF4-FFF2-40B4-BE49-F238E27FC236}">
                  <a16:creationId xmlns:a16="http://schemas.microsoft.com/office/drawing/2014/main" id="{F5552AA2-C2AB-4D59-B6EF-E8E5EE110E52}"/>
                </a:ext>
              </a:extLst>
            </p:cNvPr>
            <p:cNvSpPr>
              <a:spLocks/>
            </p:cNvSpPr>
            <p:nvPr/>
          </p:nvSpPr>
          <p:spPr bwMode="auto">
            <a:xfrm rot="5400000">
              <a:off x="11120625" y="255502"/>
              <a:ext cx="124063" cy="78339"/>
            </a:xfrm>
            <a:custGeom>
              <a:avLst/>
              <a:gdLst>
                <a:gd name="T0" fmla="*/ 22 w 38"/>
                <a:gd name="T1" fmla="*/ 0 h 26"/>
                <a:gd name="T2" fmla="*/ 18 w 38"/>
                <a:gd name="T3" fmla="*/ 26 h 26"/>
                <a:gd name="T4" fmla="*/ 22 w 38"/>
                <a:gd name="T5" fmla="*/ 0 h 26"/>
              </a:gdLst>
              <a:ahLst/>
              <a:cxnLst>
                <a:cxn ang="0">
                  <a:pos x="T0" y="T1"/>
                </a:cxn>
                <a:cxn ang="0">
                  <a:pos x="T2" y="T3"/>
                </a:cxn>
                <a:cxn ang="0">
                  <a:pos x="T4" y="T5"/>
                </a:cxn>
              </a:cxnLst>
              <a:rect l="0" t="0" r="r" b="b"/>
              <a:pathLst>
                <a:path w="38" h="26">
                  <a:moveTo>
                    <a:pt x="22" y="0"/>
                  </a:moveTo>
                  <a:cubicBezTo>
                    <a:pt x="38" y="3"/>
                    <a:pt x="33" y="25"/>
                    <a:pt x="18" y="26"/>
                  </a:cubicBezTo>
                  <a:cubicBezTo>
                    <a:pt x="0" y="20"/>
                    <a:pt x="6" y="3"/>
                    <a:pt x="22"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9" name="Freeform 60">
              <a:extLst>
                <a:ext uri="{FF2B5EF4-FFF2-40B4-BE49-F238E27FC236}">
                  <a16:creationId xmlns:a16="http://schemas.microsoft.com/office/drawing/2014/main" id="{0BA267D0-8F6B-4803-B948-70E29B4587EB}"/>
                </a:ext>
              </a:extLst>
            </p:cNvPr>
            <p:cNvSpPr>
              <a:spLocks/>
            </p:cNvSpPr>
            <p:nvPr/>
          </p:nvSpPr>
          <p:spPr bwMode="auto">
            <a:xfrm rot="5400000">
              <a:off x="11115856" y="1902943"/>
              <a:ext cx="131153" cy="69362"/>
            </a:xfrm>
            <a:custGeom>
              <a:avLst/>
              <a:gdLst>
                <a:gd name="T0" fmla="*/ 24 w 40"/>
                <a:gd name="T1" fmla="*/ 0 h 23"/>
                <a:gd name="T2" fmla="*/ 25 w 40"/>
                <a:gd name="T3" fmla="*/ 23 h 23"/>
                <a:gd name="T4" fmla="*/ 24 w 40"/>
                <a:gd name="T5" fmla="*/ 0 h 23"/>
              </a:gdLst>
              <a:ahLst/>
              <a:cxnLst>
                <a:cxn ang="0">
                  <a:pos x="T0" y="T1"/>
                </a:cxn>
                <a:cxn ang="0">
                  <a:pos x="T2" y="T3"/>
                </a:cxn>
                <a:cxn ang="0">
                  <a:pos x="T4" y="T5"/>
                </a:cxn>
              </a:cxnLst>
              <a:rect l="0" t="0" r="r" b="b"/>
              <a:pathLst>
                <a:path w="40" h="23">
                  <a:moveTo>
                    <a:pt x="24" y="0"/>
                  </a:moveTo>
                  <a:cubicBezTo>
                    <a:pt x="40" y="0"/>
                    <a:pt x="38" y="20"/>
                    <a:pt x="25" y="23"/>
                  </a:cubicBezTo>
                  <a:cubicBezTo>
                    <a:pt x="0" y="22"/>
                    <a:pt x="6" y="4"/>
                    <a:pt x="2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0" name="Freeform 61">
              <a:extLst>
                <a:ext uri="{FF2B5EF4-FFF2-40B4-BE49-F238E27FC236}">
                  <a16:creationId xmlns:a16="http://schemas.microsoft.com/office/drawing/2014/main" id="{86E372A3-B9F4-4FEE-8B96-D9AD879E214E}"/>
                </a:ext>
              </a:extLst>
            </p:cNvPr>
            <p:cNvSpPr>
              <a:spLocks/>
            </p:cNvSpPr>
            <p:nvPr/>
          </p:nvSpPr>
          <p:spPr bwMode="auto">
            <a:xfrm rot="5400000">
              <a:off x="11082153" y="2137303"/>
              <a:ext cx="137356" cy="99554"/>
            </a:xfrm>
            <a:custGeom>
              <a:avLst/>
              <a:gdLst>
                <a:gd name="T0" fmla="*/ 25 w 42"/>
                <a:gd name="T1" fmla="*/ 1 h 33"/>
                <a:gd name="T2" fmla="*/ 4 w 42"/>
                <a:gd name="T3" fmla="*/ 19 h 33"/>
                <a:gd name="T4" fmla="*/ 25 w 42"/>
                <a:gd name="T5" fmla="*/ 1 h 33"/>
              </a:gdLst>
              <a:ahLst/>
              <a:cxnLst>
                <a:cxn ang="0">
                  <a:pos x="T0" y="T1"/>
                </a:cxn>
                <a:cxn ang="0">
                  <a:pos x="T2" y="T3"/>
                </a:cxn>
                <a:cxn ang="0">
                  <a:pos x="T4" y="T5"/>
                </a:cxn>
              </a:cxnLst>
              <a:rect l="0" t="0" r="r" b="b"/>
              <a:pathLst>
                <a:path w="42" h="33">
                  <a:moveTo>
                    <a:pt x="25" y="1"/>
                  </a:moveTo>
                  <a:cubicBezTo>
                    <a:pt x="42" y="14"/>
                    <a:pt x="15" y="33"/>
                    <a:pt x="4" y="19"/>
                  </a:cubicBezTo>
                  <a:cubicBezTo>
                    <a:pt x="0" y="5"/>
                    <a:pt x="16" y="0"/>
                    <a:pt x="25"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1" name="Freeform 5">
              <a:extLst>
                <a:ext uri="{FF2B5EF4-FFF2-40B4-BE49-F238E27FC236}">
                  <a16:creationId xmlns:a16="http://schemas.microsoft.com/office/drawing/2014/main" id="{FF0C4564-5DA6-4224-A8B7-85CE1323DE8F}"/>
                </a:ext>
              </a:extLst>
            </p:cNvPr>
            <p:cNvSpPr>
              <a:spLocks/>
            </p:cNvSpPr>
            <p:nvPr/>
          </p:nvSpPr>
          <p:spPr bwMode="auto">
            <a:xfrm rot="5400000">
              <a:off x="11410824" y="2818299"/>
              <a:ext cx="121406" cy="81603"/>
            </a:xfrm>
            <a:custGeom>
              <a:avLst/>
              <a:gdLst>
                <a:gd name="T0" fmla="*/ 20 w 37"/>
                <a:gd name="T1" fmla="*/ 1 h 27"/>
                <a:gd name="T2" fmla="*/ 22 w 37"/>
                <a:gd name="T3" fmla="*/ 27 h 27"/>
                <a:gd name="T4" fmla="*/ 20 w 37"/>
                <a:gd name="T5" fmla="*/ 1 h 27"/>
              </a:gdLst>
              <a:ahLst/>
              <a:cxnLst>
                <a:cxn ang="0">
                  <a:pos x="T0" y="T1"/>
                </a:cxn>
                <a:cxn ang="0">
                  <a:pos x="T2" y="T3"/>
                </a:cxn>
                <a:cxn ang="0">
                  <a:pos x="T4" y="T5"/>
                </a:cxn>
              </a:cxnLst>
              <a:rect l="0" t="0" r="r" b="b"/>
              <a:pathLst>
                <a:path w="37" h="27">
                  <a:moveTo>
                    <a:pt x="20" y="1"/>
                  </a:moveTo>
                  <a:cubicBezTo>
                    <a:pt x="31" y="1"/>
                    <a:pt x="37" y="24"/>
                    <a:pt x="22" y="27"/>
                  </a:cubicBezTo>
                  <a:cubicBezTo>
                    <a:pt x="2" y="27"/>
                    <a:pt x="0" y="0"/>
                    <a:pt x="20"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2" name="Freeform 6">
              <a:extLst>
                <a:ext uri="{FF2B5EF4-FFF2-40B4-BE49-F238E27FC236}">
                  <a16:creationId xmlns:a16="http://schemas.microsoft.com/office/drawing/2014/main" id="{19F31D0D-C43D-4BB0-A13C-9524B84117D4}"/>
                </a:ext>
              </a:extLst>
            </p:cNvPr>
            <p:cNvSpPr>
              <a:spLocks/>
            </p:cNvSpPr>
            <p:nvPr/>
          </p:nvSpPr>
          <p:spPr bwMode="auto">
            <a:xfrm rot="5400000">
              <a:off x="11391700" y="5088176"/>
              <a:ext cx="124063" cy="87315"/>
            </a:xfrm>
            <a:custGeom>
              <a:avLst/>
              <a:gdLst>
                <a:gd name="T0" fmla="*/ 12 w 38"/>
                <a:gd name="T1" fmla="*/ 3 h 29"/>
                <a:gd name="T2" fmla="*/ 15 w 38"/>
                <a:gd name="T3" fmla="*/ 29 h 29"/>
                <a:gd name="T4" fmla="*/ 12 w 38"/>
                <a:gd name="T5" fmla="*/ 3 h 29"/>
              </a:gdLst>
              <a:ahLst/>
              <a:cxnLst>
                <a:cxn ang="0">
                  <a:pos x="T0" y="T1"/>
                </a:cxn>
                <a:cxn ang="0">
                  <a:pos x="T2" y="T3"/>
                </a:cxn>
                <a:cxn ang="0">
                  <a:pos x="T4" y="T5"/>
                </a:cxn>
              </a:cxnLst>
              <a:rect l="0" t="0" r="r" b="b"/>
              <a:pathLst>
                <a:path w="38" h="29">
                  <a:moveTo>
                    <a:pt x="12" y="3"/>
                  </a:moveTo>
                  <a:cubicBezTo>
                    <a:pt x="34" y="0"/>
                    <a:pt x="38" y="26"/>
                    <a:pt x="15" y="29"/>
                  </a:cubicBezTo>
                  <a:cubicBezTo>
                    <a:pt x="4" y="23"/>
                    <a:pt x="0" y="9"/>
                    <a:pt x="12" y="3"/>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3" name="Freeform 7">
              <a:extLst>
                <a:ext uri="{FF2B5EF4-FFF2-40B4-BE49-F238E27FC236}">
                  <a16:creationId xmlns:a16="http://schemas.microsoft.com/office/drawing/2014/main" id="{6B32FB03-B0FE-4731-BE41-C59AFB49FBF5}"/>
                </a:ext>
              </a:extLst>
            </p:cNvPr>
            <p:cNvSpPr>
              <a:spLocks/>
            </p:cNvSpPr>
            <p:nvPr/>
          </p:nvSpPr>
          <p:spPr bwMode="auto">
            <a:xfrm rot="5400000">
              <a:off x="11371127" y="2531128"/>
              <a:ext cx="138242" cy="100371"/>
            </a:xfrm>
            <a:custGeom>
              <a:avLst/>
              <a:gdLst>
                <a:gd name="T0" fmla="*/ 25 w 42"/>
                <a:gd name="T1" fmla="*/ 1 h 33"/>
                <a:gd name="T2" fmla="*/ 4 w 42"/>
                <a:gd name="T3" fmla="*/ 19 h 33"/>
                <a:gd name="T4" fmla="*/ 25 w 42"/>
                <a:gd name="T5" fmla="*/ 1 h 33"/>
              </a:gdLst>
              <a:ahLst/>
              <a:cxnLst>
                <a:cxn ang="0">
                  <a:pos x="T0" y="T1"/>
                </a:cxn>
                <a:cxn ang="0">
                  <a:pos x="T2" y="T3"/>
                </a:cxn>
                <a:cxn ang="0">
                  <a:pos x="T4" y="T5"/>
                </a:cxn>
              </a:cxnLst>
              <a:rect l="0" t="0" r="r" b="b"/>
              <a:pathLst>
                <a:path w="42" h="33">
                  <a:moveTo>
                    <a:pt x="25" y="1"/>
                  </a:moveTo>
                  <a:cubicBezTo>
                    <a:pt x="42" y="14"/>
                    <a:pt x="15" y="33"/>
                    <a:pt x="4" y="19"/>
                  </a:cubicBezTo>
                  <a:cubicBezTo>
                    <a:pt x="0" y="6"/>
                    <a:pt x="15" y="0"/>
                    <a:pt x="25"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4" name="Freeform 8">
              <a:extLst>
                <a:ext uri="{FF2B5EF4-FFF2-40B4-BE49-F238E27FC236}">
                  <a16:creationId xmlns:a16="http://schemas.microsoft.com/office/drawing/2014/main" id="{BDD5B6F0-1E17-4DCD-AE5F-ED8C48892FEF}"/>
                </a:ext>
              </a:extLst>
            </p:cNvPr>
            <p:cNvSpPr>
              <a:spLocks/>
            </p:cNvSpPr>
            <p:nvPr/>
          </p:nvSpPr>
          <p:spPr bwMode="auto">
            <a:xfrm rot="5400000">
              <a:off x="11401349" y="4735882"/>
              <a:ext cx="131153" cy="88130"/>
            </a:xfrm>
            <a:custGeom>
              <a:avLst/>
              <a:gdLst>
                <a:gd name="T0" fmla="*/ 26 w 40"/>
                <a:gd name="T1" fmla="*/ 0 h 29"/>
                <a:gd name="T2" fmla="*/ 39 w 40"/>
                <a:gd name="T3" fmla="*/ 20 h 29"/>
                <a:gd name="T4" fmla="*/ 26 w 40"/>
                <a:gd name="T5" fmla="*/ 0 h 29"/>
              </a:gdLst>
              <a:ahLst/>
              <a:cxnLst>
                <a:cxn ang="0">
                  <a:pos x="T0" y="T1"/>
                </a:cxn>
                <a:cxn ang="0">
                  <a:pos x="T2" y="T3"/>
                </a:cxn>
                <a:cxn ang="0">
                  <a:pos x="T4" y="T5"/>
                </a:cxn>
              </a:cxnLst>
              <a:rect l="0" t="0" r="r" b="b"/>
              <a:pathLst>
                <a:path w="40" h="29">
                  <a:moveTo>
                    <a:pt x="26" y="0"/>
                  </a:moveTo>
                  <a:cubicBezTo>
                    <a:pt x="34" y="0"/>
                    <a:pt x="40" y="10"/>
                    <a:pt x="39" y="20"/>
                  </a:cubicBezTo>
                  <a:cubicBezTo>
                    <a:pt x="17" y="29"/>
                    <a:pt x="0" y="10"/>
                    <a:pt x="2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5" name="Freeform 9">
              <a:extLst>
                <a:ext uri="{FF2B5EF4-FFF2-40B4-BE49-F238E27FC236}">
                  <a16:creationId xmlns:a16="http://schemas.microsoft.com/office/drawing/2014/main" id="{0290BE17-E89B-4AF9-B3F6-AF4884D52467}"/>
                </a:ext>
              </a:extLst>
            </p:cNvPr>
            <p:cNvSpPr>
              <a:spLocks/>
            </p:cNvSpPr>
            <p:nvPr/>
          </p:nvSpPr>
          <p:spPr bwMode="auto">
            <a:xfrm rot="5400000">
              <a:off x="11409487" y="4455410"/>
              <a:ext cx="121406" cy="88130"/>
            </a:xfrm>
            <a:custGeom>
              <a:avLst/>
              <a:gdLst>
                <a:gd name="T0" fmla="*/ 18 w 37"/>
                <a:gd name="T1" fmla="*/ 4 h 29"/>
                <a:gd name="T2" fmla="*/ 22 w 37"/>
                <a:gd name="T3" fmla="*/ 29 h 29"/>
                <a:gd name="T4" fmla="*/ 18 w 37"/>
                <a:gd name="T5" fmla="*/ 4 h 29"/>
              </a:gdLst>
              <a:ahLst/>
              <a:cxnLst>
                <a:cxn ang="0">
                  <a:pos x="T0" y="T1"/>
                </a:cxn>
                <a:cxn ang="0">
                  <a:pos x="T2" y="T3"/>
                </a:cxn>
                <a:cxn ang="0">
                  <a:pos x="T4" y="T5"/>
                </a:cxn>
              </a:cxnLst>
              <a:rect l="0" t="0" r="r" b="b"/>
              <a:pathLst>
                <a:path w="37" h="29">
                  <a:moveTo>
                    <a:pt x="18" y="4"/>
                  </a:moveTo>
                  <a:cubicBezTo>
                    <a:pt x="35" y="0"/>
                    <a:pt x="37" y="28"/>
                    <a:pt x="22" y="29"/>
                  </a:cubicBezTo>
                  <a:cubicBezTo>
                    <a:pt x="7" y="28"/>
                    <a:pt x="0" y="14"/>
                    <a:pt x="18" y="4"/>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6" name="Freeform 11">
              <a:extLst>
                <a:ext uri="{FF2B5EF4-FFF2-40B4-BE49-F238E27FC236}">
                  <a16:creationId xmlns:a16="http://schemas.microsoft.com/office/drawing/2014/main" id="{85F63089-F77F-4F02-8417-AAC1847FBCA7}"/>
                </a:ext>
              </a:extLst>
            </p:cNvPr>
            <p:cNvSpPr>
              <a:spLocks/>
            </p:cNvSpPr>
            <p:nvPr/>
          </p:nvSpPr>
          <p:spPr bwMode="auto">
            <a:xfrm rot="5400000">
              <a:off x="11369848" y="4194178"/>
              <a:ext cx="143559" cy="102819"/>
            </a:xfrm>
            <a:custGeom>
              <a:avLst/>
              <a:gdLst>
                <a:gd name="T0" fmla="*/ 31 w 44"/>
                <a:gd name="T1" fmla="*/ 1 h 34"/>
                <a:gd name="T2" fmla="*/ 42 w 44"/>
                <a:gd name="T3" fmla="*/ 19 h 34"/>
                <a:gd name="T4" fmla="*/ 31 w 44"/>
                <a:gd name="T5" fmla="*/ 1 h 34"/>
              </a:gdLst>
              <a:ahLst/>
              <a:cxnLst>
                <a:cxn ang="0">
                  <a:pos x="T0" y="T1"/>
                </a:cxn>
                <a:cxn ang="0">
                  <a:pos x="T2" y="T3"/>
                </a:cxn>
                <a:cxn ang="0">
                  <a:pos x="T4" y="T5"/>
                </a:cxn>
              </a:cxnLst>
              <a:rect l="0" t="0" r="r" b="b"/>
              <a:pathLst>
                <a:path w="44" h="34">
                  <a:moveTo>
                    <a:pt x="31" y="1"/>
                  </a:moveTo>
                  <a:cubicBezTo>
                    <a:pt x="39" y="0"/>
                    <a:pt x="44" y="12"/>
                    <a:pt x="42" y="19"/>
                  </a:cubicBezTo>
                  <a:cubicBezTo>
                    <a:pt x="25" y="34"/>
                    <a:pt x="0" y="8"/>
                    <a:pt x="31"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7" name="Freeform 12">
              <a:extLst>
                <a:ext uri="{FF2B5EF4-FFF2-40B4-BE49-F238E27FC236}">
                  <a16:creationId xmlns:a16="http://schemas.microsoft.com/office/drawing/2014/main" id="{7B01CD5E-570F-4CBF-9904-94F30D928C54}"/>
                </a:ext>
              </a:extLst>
            </p:cNvPr>
            <p:cNvSpPr>
              <a:spLocks/>
            </p:cNvSpPr>
            <p:nvPr/>
          </p:nvSpPr>
          <p:spPr bwMode="auto">
            <a:xfrm rot="5400000">
              <a:off x="11381624" y="3691697"/>
              <a:ext cx="134697" cy="81603"/>
            </a:xfrm>
            <a:custGeom>
              <a:avLst/>
              <a:gdLst>
                <a:gd name="T0" fmla="*/ 22 w 41"/>
                <a:gd name="T1" fmla="*/ 0 h 27"/>
                <a:gd name="T2" fmla="*/ 8 w 41"/>
                <a:gd name="T3" fmla="*/ 20 h 27"/>
                <a:gd name="T4" fmla="*/ 22 w 41"/>
                <a:gd name="T5" fmla="*/ 0 h 27"/>
              </a:gdLst>
              <a:ahLst/>
              <a:cxnLst>
                <a:cxn ang="0">
                  <a:pos x="T0" y="T1"/>
                </a:cxn>
                <a:cxn ang="0">
                  <a:pos x="T2" y="T3"/>
                </a:cxn>
                <a:cxn ang="0">
                  <a:pos x="T4" y="T5"/>
                </a:cxn>
              </a:cxnLst>
              <a:rect l="0" t="0" r="r" b="b"/>
              <a:pathLst>
                <a:path w="41" h="27">
                  <a:moveTo>
                    <a:pt x="22" y="0"/>
                  </a:moveTo>
                  <a:cubicBezTo>
                    <a:pt x="41" y="12"/>
                    <a:pt x="24" y="27"/>
                    <a:pt x="8" y="20"/>
                  </a:cubicBezTo>
                  <a:cubicBezTo>
                    <a:pt x="0" y="7"/>
                    <a:pt x="8" y="0"/>
                    <a:pt x="22"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8" name="Freeform 13">
              <a:extLst>
                <a:ext uri="{FF2B5EF4-FFF2-40B4-BE49-F238E27FC236}">
                  <a16:creationId xmlns:a16="http://schemas.microsoft.com/office/drawing/2014/main" id="{7EE6A672-2915-4B03-99A9-9364D5F1521E}"/>
                </a:ext>
              </a:extLst>
            </p:cNvPr>
            <p:cNvSpPr>
              <a:spLocks/>
            </p:cNvSpPr>
            <p:nvPr/>
          </p:nvSpPr>
          <p:spPr bwMode="auto">
            <a:xfrm rot="5400000">
              <a:off x="11417787" y="3075050"/>
              <a:ext cx="124951" cy="69362"/>
            </a:xfrm>
            <a:custGeom>
              <a:avLst/>
              <a:gdLst>
                <a:gd name="T0" fmla="*/ 26 w 38"/>
                <a:gd name="T1" fmla="*/ 0 h 23"/>
                <a:gd name="T2" fmla="*/ 25 w 38"/>
                <a:gd name="T3" fmla="*/ 23 h 23"/>
                <a:gd name="T4" fmla="*/ 26 w 38"/>
                <a:gd name="T5" fmla="*/ 0 h 23"/>
              </a:gdLst>
              <a:ahLst/>
              <a:cxnLst>
                <a:cxn ang="0">
                  <a:pos x="T0" y="T1"/>
                </a:cxn>
                <a:cxn ang="0">
                  <a:pos x="T2" y="T3"/>
                </a:cxn>
                <a:cxn ang="0">
                  <a:pos x="T4" y="T5"/>
                </a:cxn>
              </a:cxnLst>
              <a:rect l="0" t="0" r="r" b="b"/>
              <a:pathLst>
                <a:path w="38" h="23">
                  <a:moveTo>
                    <a:pt x="26" y="0"/>
                  </a:moveTo>
                  <a:cubicBezTo>
                    <a:pt x="38" y="0"/>
                    <a:pt x="37" y="20"/>
                    <a:pt x="25" y="23"/>
                  </a:cubicBezTo>
                  <a:cubicBezTo>
                    <a:pt x="0" y="23"/>
                    <a:pt x="5" y="1"/>
                    <a:pt x="2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9" name="Freeform 14">
              <a:extLst>
                <a:ext uri="{FF2B5EF4-FFF2-40B4-BE49-F238E27FC236}">
                  <a16:creationId xmlns:a16="http://schemas.microsoft.com/office/drawing/2014/main" id="{2136B643-14E1-443A-BC1C-06ADAE65C30F}"/>
                </a:ext>
              </a:extLst>
            </p:cNvPr>
            <p:cNvSpPr>
              <a:spLocks/>
            </p:cNvSpPr>
            <p:nvPr/>
          </p:nvSpPr>
          <p:spPr bwMode="auto">
            <a:xfrm rot="5400000">
              <a:off x="11376729" y="3335597"/>
              <a:ext cx="134697" cy="84866"/>
            </a:xfrm>
            <a:custGeom>
              <a:avLst/>
              <a:gdLst>
                <a:gd name="T0" fmla="*/ 26 w 41"/>
                <a:gd name="T1" fmla="*/ 1 h 28"/>
                <a:gd name="T2" fmla="*/ 39 w 41"/>
                <a:gd name="T3" fmla="*/ 20 h 28"/>
                <a:gd name="T4" fmla="*/ 26 w 41"/>
                <a:gd name="T5" fmla="*/ 1 h 28"/>
              </a:gdLst>
              <a:ahLst/>
              <a:cxnLst>
                <a:cxn ang="0">
                  <a:pos x="T0" y="T1"/>
                </a:cxn>
                <a:cxn ang="0">
                  <a:pos x="T2" y="T3"/>
                </a:cxn>
                <a:cxn ang="0">
                  <a:pos x="T4" y="T5"/>
                </a:cxn>
              </a:cxnLst>
              <a:rect l="0" t="0" r="r" b="b"/>
              <a:pathLst>
                <a:path w="41" h="28">
                  <a:moveTo>
                    <a:pt x="26" y="1"/>
                  </a:moveTo>
                  <a:cubicBezTo>
                    <a:pt x="34" y="0"/>
                    <a:pt x="41" y="12"/>
                    <a:pt x="39" y="20"/>
                  </a:cubicBezTo>
                  <a:cubicBezTo>
                    <a:pt x="17" y="28"/>
                    <a:pt x="0" y="12"/>
                    <a:pt x="26"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0" name="Freeform 16">
              <a:extLst>
                <a:ext uri="{FF2B5EF4-FFF2-40B4-BE49-F238E27FC236}">
                  <a16:creationId xmlns:a16="http://schemas.microsoft.com/office/drawing/2014/main" id="{867FA393-4F37-4E1A-870B-F96775FAB7E8}"/>
                </a:ext>
              </a:extLst>
            </p:cNvPr>
            <p:cNvSpPr>
              <a:spLocks/>
            </p:cNvSpPr>
            <p:nvPr/>
          </p:nvSpPr>
          <p:spPr bwMode="auto">
            <a:xfrm rot="5400000">
              <a:off x="11360464" y="3934729"/>
              <a:ext cx="143559" cy="97107"/>
            </a:xfrm>
            <a:custGeom>
              <a:avLst/>
              <a:gdLst>
                <a:gd name="T0" fmla="*/ 31 w 44"/>
                <a:gd name="T1" fmla="*/ 1 h 32"/>
                <a:gd name="T2" fmla="*/ 43 w 44"/>
                <a:gd name="T3" fmla="*/ 15 h 32"/>
                <a:gd name="T4" fmla="*/ 31 w 44"/>
                <a:gd name="T5" fmla="*/ 1 h 32"/>
              </a:gdLst>
              <a:ahLst/>
              <a:cxnLst>
                <a:cxn ang="0">
                  <a:pos x="T0" y="T1"/>
                </a:cxn>
                <a:cxn ang="0">
                  <a:pos x="T2" y="T3"/>
                </a:cxn>
                <a:cxn ang="0">
                  <a:pos x="T4" y="T5"/>
                </a:cxn>
              </a:cxnLst>
              <a:rect l="0" t="0" r="r" b="b"/>
              <a:pathLst>
                <a:path w="44" h="32">
                  <a:moveTo>
                    <a:pt x="31" y="1"/>
                  </a:moveTo>
                  <a:cubicBezTo>
                    <a:pt x="40" y="0"/>
                    <a:pt x="44" y="8"/>
                    <a:pt x="43" y="15"/>
                  </a:cubicBezTo>
                  <a:cubicBezTo>
                    <a:pt x="29" y="32"/>
                    <a:pt x="0" y="6"/>
                    <a:pt x="31"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1" name="Freeform 17">
              <a:extLst>
                <a:ext uri="{FF2B5EF4-FFF2-40B4-BE49-F238E27FC236}">
                  <a16:creationId xmlns:a16="http://schemas.microsoft.com/office/drawing/2014/main" id="{E225A1BE-FAD2-4764-A7E4-A6DA07D0573B}"/>
                </a:ext>
              </a:extLst>
            </p:cNvPr>
            <p:cNvSpPr>
              <a:spLocks/>
            </p:cNvSpPr>
            <p:nvPr/>
          </p:nvSpPr>
          <p:spPr bwMode="auto">
            <a:xfrm rot="5400000">
              <a:off x="11395443" y="5347417"/>
              <a:ext cx="94821" cy="69362"/>
            </a:xfrm>
            <a:custGeom>
              <a:avLst/>
              <a:gdLst>
                <a:gd name="T0" fmla="*/ 13 w 29"/>
                <a:gd name="T1" fmla="*/ 0 h 23"/>
                <a:gd name="T2" fmla="*/ 13 w 29"/>
                <a:gd name="T3" fmla="*/ 23 h 23"/>
                <a:gd name="T4" fmla="*/ 13 w 29"/>
                <a:gd name="T5" fmla="*/ 0 h 23"/>
              </a:gdLst>
              <a:ahLst/>
              <a:cxnLst>
                <a:cxn ang="0">
                  <a:pos x="T0" y="T1"/>
                </a:cxn>
                <a:cxn ang="0">
                  <a:pos x="T2" y="T3"/>
                </a:cxn>
                <a:cxn ang="0">
                  <a:pos x="T4" y="T5"/>
                </a:cxn>
              </a:cxnLst>
              <a:rect l="0" t="0" r="r" b="b"/>
              <a:pathLst>
                <a:path w="29" h="23">
                  <a:moveTo>
                    <a:pt x="13" y="0"/>
                  </a:moveTo>
                  <a:cubicBezTo>
                    <a:pt x="27" y="0"/>
                    <a:pt x="29" y="22"/>
                    <a:pt x="13" y="23"/>
                  </a:cubicBezTo>
                  <a:cubicBezTo>
                    <a:pt x="2" y="22"/>
                    <a:pt x="0" y="2"/>
                    <a:pt x="13"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2" name="Freeform 21">
              <a:extLst>
                <a:ext uri="{FF2B5EF4-FFF2-40B4-BE49-F238E27FC236}">
                  <a16:creationId xmlns:a16="http://schemas.microsoft.com/office/drawing/2014/main" id="{25D65388-C7E0-4C07-822A-03C5009C6D1E}"/>
                </a:ext>
              </a:extLst>
            </p:cNvPr>
            <p:cNvSpPr>
              <a:spLocks/>
            </p:cNvSpPr>
            <p:nvPr/>
          </p:nvSpPr>
          <p:spPr bwMode="auto">
            <a:xfrm rot="5400000">
              <a:off x="11343434" y="5658571"/>
              <a:ext cx="140901" cy="102819"/>
            </a:xfrm>
            <a:custGeom>
              <a:avLst/>
              <a:gdLst>
                <a:gd name="T0" fmla="*/ 24 w 43"/>
                <a:gd name="T1" fmla="*/ 0 h 34"/>
                <a:gd name="T2" fmla="*/ 14 w 43"/>
                <a:gd name="T3" fmla="*/ 23 h 34"/>
                <a:gd name="T4" fmla="*/ 24 w 43"/>
                <a:gd name="T5" fmla="*/ 0 h 34"/>
              </a:gdLst>
              <a:ahLst/>
              <a:cxnLst>
                <a:cxn ang="0">
                  <a:pos x="T0" y="T1"/>
                </a:cxn>
                <a:cxn ang="0">
                  <a:pos x="T2" y="T3"/>
                </a:cxn>
                <a:cxn ang="0">
                  <a:pos x="T4" y="T5"/>
                </a:cxn>
              </a:cxnLst>
              <a:rect l="0" t="0" r="r" b="b"/>
              <a:pathLst>
                <a:path w="43" h="34">
                  <a:moveTo>
                    <a:pt x="24" y="0"/>
                  </a:moveTo>
                  <a:cubicBezTo>
                    <a:pt x="43" y="3"/>
                    <a:pt x="28" y="34"/>
                    <a:pt x="14" y="23"/>
                  </a:cubicBezTo>
                  <a:cubicBezTo>
                    <a:pt x="0" y="28"/>
                    <a:pt x="4" y="5"/>
                    <a:pt x="2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3" name="Freeform 25">
              <a:extLst>
                <a:ext uri="{FF2B5EF4-FFF2-40B4-BE49-F238E27FC236}">
                  <a16:creationId xmlns:a16="http://schemas.microsoft.com/office/drawing/2014/main" id="{E1D79822-C494-449C-B439-F437DAD4F218}"/>
                </a:ext>
              </a:extLst>
            </p:cNvPr>
            <p:cNvSpPr>
              <a:spLocks/>
            </p:cNvSpPr>
            <p:nvPr/>
          </p:nvSpPr>
          <p:spPr bwMode="auto">
            <a:xfrm rot="5400000">
              <a:off x="11324095" y="6423833"/>
              <a:ext cx="134697" cy="93843"/>
            </a:xfrm>
            <a:custGeom>
              <a:avLst/>
              <a:gdLst>
                <a:gd name="T0" fmla="*/ 23 w 41"/>
                <a:gd name="T1" fmla="*/ 0 h 31"/>
                <a:gd name="T2" fmla="*/ 17 w 41"/>
                <a:gd name="T3" fmla="*/ 25 h 31"/>
                <a:gd name="T4" fmla="*/ 23 w 41"/>
                <a:gd name="T5" fmla="*/ 0 h 31"/>
              </a:gdLst>
              <a:ahLst/>
              <a:cxnLst>
                <a:cxn ang="0">
                  <a:pos x="T0" y="T1"/>
                </a:cxn>
                <a:cxn ang="0">
                  <a:pos x="T2" y="T3"/>
                </a:cxn>
                <a:cxn ang="0">
                  <a:pos x="T4" y="T5"/>
                </a:cxn>
              </a:cxnLst>
              <a:rect l="0" t="0" r="r" b="b"/>
              <a:pathLst>
                <a:path w="41" h="31">
                  <a:moveTo>
                    <a:pt x="23" y="0"/>
                  </a:moveTo>
                  <a:cubicBezTo>
                    <a:pt x="40" y="1"/>
                    <a:pt x="41" y="31"/>
                    <a:pt x="17" y="25"/>
                  </a:cubicBezTo>
                  <a:cubicBezTo>
                    <a:pt x="0" y="7"/>
                    <a:pt x="17" y="4"/>
                    <a:pt x="23"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4" name="Freeform 29">
              <a:extLst>
                <a:ext uri="{FF2B5EF4-FFF2-40B4-BE49-F238E27FC236}">
                  <a16:creationId xmlns:a16="http://schemas.microsoft.com/office/drawing/2014/main" id="{CDB324E5-E8D9-40E3-BAB4-1F87E67E4F46}"/>
                </a:ext>
              </a:extLst>
            </p:cNvPr>
            <p:cNvSpPr>
              <a:spLocks/>
            </p:cNvSpPr>
            <p:nvPr/>
          </p:nvSpPr>
          <p:spPr bwMode="auto">
            <a:xfrm rot="5400000">
              <a:off x="11324317" y="5897278"/>
              <a:ext cx="118747" cy="120771"/>
            </a:xfrm>
            <a:custGeom>
              <a:avLst/>
              <a:gdLst>
                <a:gd name="T0" fmla="*/ 16 w 36"/>
                <a:gd name="T1" fmla="*/ 4 h 40"/>
                <a:gd name="T2" fmla="*/ 34 w 36"/>
                <a:gd name="T3" fmla="*/ 15 h 40"/>
                <a:gd name="T4" fmla="*/ 16 w 36"/>
                <a:gd name="T5" fmla="*/ 4 h 40"/>
              </a:gdLst>
              <a:ahLst/>
              <a:cxnLst>
                <a:cxn ang="0">
                  <a:pos x="T0" y="T1"/>
                </a:cxn>
                <a:cxn ang="0">
                  <a:pos x="T2" y="T3"/>
                </a:cxn>
                <a:cxn ang="0">
                  <a:pos x="T4" y="T5"/>
                </a:cxn>
              </a:cxnLst>
              <a:rect l="0" t="0" r="r" b="b"/>
              <a:pathLst>
                <a:path w="36" h="40">
                  <a:moveTo>
                    <a:pt x="16" y="4"/>
                  </a:moveTo>
                  <a:cubicBezTo>
                    <a:pt x="36" y="5"/>
                    <a:pt x="33" y="0"/>
                    <a:pt x="34" y="15"/>
                  </a:cubicBezTo>
                  <a:cubicBezTo>
                    <a:pt x="34" y="40"/>
                    <a:pt x="0" y="22"/>
                    <a:pt x="16" y="4"/>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5" name="Freeform 31">
              <a:extLst>
                <a:ext uri="{FF2B5EF4-FFF2-40B4-BE49-F238E27FC236}">
                  <a16:creationId xmlns:a16="http://schemas.microsoft.com/office/drawing/2014/main" id="{15404AB3-12EB-462E-85A2-AF4A7E91D729}"/>
                </a:ext>
              </a:extLst>
            </p:cNvPr>
            <p:cNvSpPr>
              <a:spLocks/>
            </p:cNvSpPr>
            <p:nvPr/>
          </p:nvSpPr>
          <p:spPr bwMode="auto">
            <a:xfrm rot="5400000">
              <a:off x="11356013" y="6183127"/>
              <a:ext cx="131153" cy="72626"/>
            </a:xfrm>
            <a:custGeom>
              <a:avLst/>
              <a:gdLst>
                <a:gd name="T0" fmla="*/ 24 w 40"/>
                <a:gd name="T1" fmla="*/ 0 h 24"/>
                <a:gd name="T2" fmla="*/ 25 w 40"/>
                <a:gd name="T3" fmla="*/ 24 h 24"/>
                <a:gd name="T4" fmla="*/ 24 w 40"/>
                <a:gd name="T5" fmla="*/ 0 h 24"/>
              </a:gdLst>
              <a:ahLst/>
              <a:cxnLst>
                <a:cxn ang="0">
                  <a:pos x="T0" y="T1"/>
                </a:cxn>
                <a:cxn ang="0">
                  <a:pos x="T2" y="T3"/>
                </a:cxn>
                <a:cxn ang="0">
                  <a:pos x="T4" y="T5"/>
                </a:cxn>
              </a:cxnLst>
              <a:rect l="0" t="0" r="r" b="b"/>
              <a:pathLst>
                <a:path w="40" h="24">
                  <a:moveTo>
                    <a:pt x="24" y="0"/>
                  </a:moveTo>
                  <a:cubicBezTo>
                    <a:pt x="40" y="0"/>
                    <a:pt x="38" y="20"/>
                    <a:pt x="25" y="24"/>
                  </a:cubicBezTo>
                  <a:cubicBezTo>
                    <a:pt x="0" y="22"/>
                    <a:pt x="6" y="4"/>
                    <a:pt x="2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6" name="Freeform 32">
              <a:extLst>
                <a:ext uri="{FF2B5EF4-FFF2-40B4-BE49-F238E27FC236}">
                  <a16:creationId xmlns:a16="http://schemas.microsoft.com/office/drawing/2014/main" id="{228021CB-53B3-4BCC-A14C-0B6951FC971F}"/>
                </a:ext>
              </a:extLst>
            </p:cNvPr>
            <p:cNvSpPr>
              <a:spLocks/>
            </p:cNvSpPr>
            <p:nvPr/>
          </p:nvSpPr>
          <p:spPr bwMode="auto">
            <a:xfrm rot="5400000">
              <a:off x="11104198" y="3296179"/>
              <a:ext cx="144445" cy="106083"/>
            </a:xfrm>
            <a:custGeom>
              <a:avLst/>
              <a:gdLst>
                <a:gd name="T0" fmla="*/ 28 w 44"/>
                <a:gd name="T1" fmla="*/ 0 h 35"/>
                <a:gd name="T2" fmla="*/ 42 w 44"/>
                <a:gd name="T3" fmla="*/ 21 h 35"/>
                <a:gd name="T4" fmla="*/ 28 w 44"/>
                <a:gd name="T5" fmla="*/ 0 h 35"/>
              </a:gdLst>
              <a:ahLst/>
              <a:cxnLst>
                <a:cxn ang="0">
                  <a:pos x="T0" y="T1"/>
                </a:cxn>
                <a:cxn ang="0">
                  <a:pos x="T2" y="T3"/>
                </a:cxn>
                <a:cxn ang="0">
                  <a:pos x="T4" y="T5"/>
                </a:cxn>
              </a:cxnLst>
              <a:rect l="0" t="0" r="r" b="b"/>
              <a:pathLst>
                <a:path w="44" h="35">
                  <a:moveTo>
                    <a:pt x="28" y="0"/>
                  </a:moveTo>
                  <a:cubicBezTo>
                    <a:pt x="36" y="1"/>
                    <a:pt x="44" y="12"/>
                    <a:pt x="42" y="21"/>
                  </a:cubicBezTo>
                  <a:cubicBezTo>
                    <a:pt x="23" y="35"/>
                    <a:pt x="0" y="7"/>
                    <a:pt x="28"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7" name="Freeform 33">
              <a:extLst>
                <a:ext uri="{FF2B5EF4-FFF2-40B4-BE49-F238E27FC236}">
                  <a16:creationId xmlns:a16="http://schemas.microsoft.com/office/drawing/2014/main" id="{B353D0BC-00A6-4EA4-9311-9FCB88CC2021}"/>
                </a:ext>
              </a:extLst>
            </p:cNvPr>
            <p:cNvSpPr>
              <a:spLocks/>
            </p:cNvSpPr>
            <p:nvPr/>
          </p:nvSpPr>
          <p:spPr bwMode="auto">
            <a:xfrm rot="5400000">
              <a:off x="11134111" y="4387490"/>
              <a:ext cx="151535" cy="75075"/>
            </a:xfrm>
            <a:custGeom>
              <a:avLst/>
              <a:gdLst>
                <a:gd name="T0" fmla="*/ 23 w 46"/>
                <a:gd name="T1" fmla="*/ 0 h 25"/>
                <a:gd name="T2" fmla="*/ 29 w 46"/>
                <a:gd name="T3" fmla="*/ 25 h 25"/>
                <a:gd name="T4" fmla="*/ 23 w 46"/>
                <a:gd name="T5" fmla="*/ 0 h 25"/>
              </a:gdLst>
              <a:ahLst/>
              <a:cxnLst>
                <a:cxn ang="0">
                  <a:pos x="T0" y="T1"/>
                </a:cxn>
                <a:cxn ang="0">
                  <a:pos x="T2" y="T3"/>
                </a:cxn>
                <a:cxn ang="0">
                  <a:pos x="T4" y="T5"/>
                </a:cxn>
              </a:cxnLst>
              <a:rect l="0" t="0" r="r" b="b"/>
              <a:pathLst>
                <a:path w="46" h="25">
                  <a:moveTo>
                    <a:pt x="23" y="0"/>
                  </a:moveTo>
                  <a:cubicBezTo>
                    <a:pt x="32" y="1"/>
                    <a:pt x="46" y="21"/>
                    <a:pt x="29" y="25"/>
                  </a:cubicBezTo>
                  <a:cubicBezTo>
                    <a:pt x="10" y="23"/>
                    <a:pt x="0" y="9"/>
                    <a:pt x="23"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8" name="Freeform 34">
              <a:extLst>
                <a:ext uri="{FF2B5EF4-FFF2-40B4-BE49-F238E27FC236}">
                  <a16:creationId xmlns:a16="http://schemas.microsoft.com/office/drawing/2014/main" id="{0E001FD3-6EDD-47A3-9916-826E1595DAB3}"/>
                </a:ext>
              </a:extLst>
            </p:cNvPr>
            <p:cNvSpPr>
              <a:spLocks/>
            </p:cNvSpPr>
            <p:nvPr/>
          </p:nvSpPr>
          <p:spPr bwMode="auto">
            <a:xfrm rot="5400000">
              <a:off x="11138041" y="5384813"/>
              <a:ext cx="134697" cy="84051"/>
            </a:xfrm>
            <a:custGeom>
              <a:avLst/>
              <a:gdLst>
                <a:gd name="T0" fmla="*/ 22 w 41"/>
                <a:gd name="T1" fmla="*/ 0 h 28"/>
                <a:gd name="T2" fmla="*/ 8 w 41"/>
                <a:gd name="T3" fmla="*/ 21 h 28"/>
                <a:gd name="T4" fmla="*/ 22 w 41"/>
                <a:gd name="T5" fmla="*/ 0 h 28"/>
              </a:gdLst>
              <a:ahLst/>
              <a:cxnLst>
                <a:cxn ang="0">
                  <a:pos x="T0" y="T1"/>
                </a:cxn>
                <a:cxn ang="0">
                  <a:pos x="T2" y="T3"/>
                </a:cxn>
                <a:cxn ang="0">
                  <a:pos x="T4" y="T5"/>
                </a:cxn>
              </a:cxnLst>
              <a:rect l="0" t="0" r="r" b="b"/>
              <a:pathLst>
                <a:path w="41" h="28">
                  <a:moveTo>
                    <a:pt x="22" y="0"/>
                  </a:moveTo>
                  <a:cubicBezTo>
                    <a:pt x="41" y="13"/>
                    <a:pt x="24" y="28"/>
                    <a:pt x="8" y="21"/>
                  </a:cubicBezTo>
                  <a:cubicBezTo>
                    <a:pt x="0" y="8"/>
                    <a:pt x="8" y="0"/>
                    <a:pt x="22"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9" name="Freeform 35">
              <a:extLst>
                <a:ext uri="{FF2B5EF4-FFF2-40B4-BE49-F238E27FC236}">
                  <a16:creationId xmlns:a16="http://schemas.microsoft.com/office/drawing/2014/main" id="{FE214D5B-D151-4E09-A01E-BEAAF9C679ED}"/>
                </a:ext>
              </a:extLst>
            </p:cNvPr>
            <p:cNvSpPr>
              <a:spLocks/>
            </p:cNvSpPr>
            <p:nvPr/>
          </p:nvSpPr>
          <p:spPr bwMode="auto">
            <a:xfrm rot="5400000">
              <a:off x="11133693" y="4595717"/>
              <a:ext cx="131153" cy="84866"/>
            </a:xfrm>
            <a:custGeom>
              <a:avLst/>
              <a:gdLst>
                <a:gd name="T0" fmla="*/ 27 w 40"/>
                <a:gd name="T1" fmla="*/ 1 h 28"/>
                <a:gd name="T2" fmla="*/ 38 w 40"/>
                <a:gd name="T3" fmla="*/ 17 h 28"/>
                <a:gd name="T4" fmla="*/ 27 w 40"/>
                <a:gd name="T5" fmla="*/ 1 h 28"/>
              </a:gdLst>
              <a:ahLst/>
              <a:cxnLst>
                <a:cxn ang="0">
                  <a:pos x="T0" y="T1"/>
                </a:cxn>
                <a:cxn ang="0">
                  <a:pos x="T2" y="T3"/>
                </a:cxn>
                <a:cxn ang="0">
                  <a:pos x="T4" y="T5"/>
                </a:cxn>
              </a:cxnLst>
              <a:rect l="0" t="0" r="r" b="b"/>
              <a:pathLst>
                <a:path w="40" h="28">
                  <a:moveTo>
                    <a:pt x="27" y="1"/>
                  </a:moveTo>
                  <a:cubicBezTo>
                    <a:pt x="35" y="0"/>
                    <a:pt x="40" y="10"/>
                    <a:pt x="38" y="17"/>
                  </a:cubicBezTo>
                  <a:cubicBezTo>
                    <a:pt x="17" y="28"/>
                    <a:pt x="0" y="7"/>
                    <a:pt x="27"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0" name="Freeform 36">
              <a:extLst>
                <a:ext uri="{FF2B5EF4-FFF2-40B4-BE49-F238E27FC236}">
                  <a16:creationId xmlns:a16="http://schemas.microsoft.com/office/drawing/2014/main" id="{3024EF13-0A45-49DD-B0F4-FA3A5169EFFE}"/>
                </a:ext>
              </a:extLst>
            </p:cNvPr>
            <p:cNvSpPr>
              <a:spLocks/>
            </p:cNvSpPr>
            <p:nvPr/>
          </p:nvSpPr>
          <p:spPr bwMode="auto">
            <a:xfrm rot="5400000">
              <a:off x="11105830" y="6046702"/>
              <a:ext cx="144445" cy="102819"/>
            </a:xfrm>
            <a:custGeom>
              <a:avLst/>
              <a:gdLst>
                <a:gd name="T0" fmla="*/ 31 w 44"/>
                <a:gd name="T1" fmla="*/ 1 h 34"/>
                <a:gd name="T2" fmla="*/ 25 w 44"/>
                <a:gd name="T3" fmla="*/ 22 h 34"/>
                <a:gd name="T4" fmla="*/ 31 w 44"/>
                <a:gd name="T5" fmla="*/ 1 h 34"/>
              </a:gdLst>
              <a:ahLst/>
              <a:cxnLst>
                <a:cxn ang="0">
                  <a:pos x="T0" y="T1"/>
                </a:cxn>
                <a:cxn ang="0">
                  <a:pos x="T2" y="T3"/>
                </a:cxn>
                <a:cxn ang="0">
                  <a:pos x="T4" y="T5"/>
                </a:cxn>
              </a:cxnLst>
              <a:rect l="0" t="0" r="r" b="b"/>
              <a:pathLst>
                <a:path w="44" h="34">
                  <a:moveTo>
                    <a:pt x="31" y="1"/>
                  </a:moveTo>
                  <a:cubicBezTo>
                    <a:pt x="44" y="3"/>
                    <a:pt x="38" y="34"/>
                    <a:pt x="25" y="22"/>
                  </a:cubicBezTo>
                  <a:cubicBezTo>
                    <a:pt x="0" y="28"/>
                    <a:pt x="14" y="0"/>
                    <a:pt x="31"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1" name="Freeform 37">
              <a:extLst>
                <a:ext uri="{FF2B5EF4-FFF2-40B4-BE49-F238E27FC236}">
                  <a16:creationId xmlns:a16="http://schemas.microsoft.com/office/drawing/2014/main" id="{95E0BDAE-48A7-4752-A150-74DA4BAE5E4B}"/>
                </a:ext>
              </a:extLst>
            </p:cNvPr>
            <p:cNvSpPr>
              <a:spLocks/>
            </p:cNvSpPr>
            <p:nvPr/>
          </p:nvSpPr>
          <p:spPr bwMode="auto">
            <a:xfrm rot="5400000">
              <a:off x="11117596" y="3060239"/>
              <a:ext cx="115202" cy="121588"/>
            </a:xfrm>
            <a:custGeom>
              <a:avLst/>
              <a:gdLst>
                <a:gd name="T0" fmla="*/ 16 w 35"/>
                <a:gd name="T1" fmla="*/ 4 h 40"/>
                <a:gd name="T2" fmla="*/ 33 w 35"/>
                <a:gd name="T3" fmla="*/ 15 h 40"/>
                <a:gd name="T4" fmla="*/ 16 w 35"/>
                <a:gd name="T5" fmla="*/ 4 h 40"/>
              </a:gdLst>
              <a:ahLst/>
              <a:cxnLst>
                <a:cxn ang="0">
                  <a:pos x="T0" y="T1"/>
                </a:cxn>
                <a:cxn ang="0">
                  <a:pos x="T2" y="T3"/>
                </a:cxn>
                <a:cxn ang="0">
                  <a:pos x="T4" y="T5"/>
                </a:cxn>
              </a:cxnLst>
              <a:rect l="0" t="0" r="r" b="b"/>
              <a:pathLst>
                <a:path w="35" h="40">
                  <a:moveTo>
                    <a:pt x="16" y="4"/>
                  </a:moveTo>
                  <a:cubicBezTo>
                    <a:pt x="35" y="4"/>
                    <a:pt x="32" y="0"/>
                    <a:pt x="33" y="15"/>
                  </a:cubicBezTo>
                  <a:cubicBezTo>
                    <a:pt x="34" y="40"/>
                    <a:pt x="0" y="22"/>
                    <a:pt x="16" y="4"/>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2" name="Freeform 38">
              <a:extLst>
                <a:ext uri="{FF2B5EF4-FFF2-40B4-BE49-F238E27FC236}">
                  <a16:creationId xmlns:a16="http://schemas.microsoft.com/office/drawing/2014/main" id="{DE128EDB-3179-4F47-8B37-BEDE3B82FFC7}"/>
                </a:ext>
              </a:extLst>
            </p:cNvPr>
            <p:cNvSpPr>
              <a:spLocks/>
            </p:cNvSpPr>
            <p:nvPr/>
          </p:nvSpPr>
          <p:spPr bwMode="auto">
            <a:xfrm rot="5400000">
              <a:off x="11125265" y="4900335"/>
              <a:ext cx="127608" cy="69362"/>
            </a:xfrm>
            <a:custGeom>
              <a:avLst/>
              <a:gdLst>
                <a:gd name="T0" fmla="*/ 26 w 39"/>
                <a:gd name="T1" fmla="*/ 0 h 23"/>
                <a:gd name="T2" fmla="*/ 26 w 39"/>
                <a:gd name="T3" fmla="*/ 23 h 23"/>
                <a:gd name="T4" fmla="*/ 26 w 39"/>
                <a:gd name="T5" fmla="*/ 0 h 23"/>
              </a:gdLst>
              <a:ahLst/>
              <a:cxnLst>
                <a:cxn ang="0">
                  <a:pos x="T0" y="T1"/>
                </a:cxn>
                <a:cxn ang="0">
                  <a:pos x="T2" y="T3"/>
                </a:cxn>
                <a:cxn ang="0">
                  <a:pos x="T4" y="T5"/>
                </a:cxn>
              </a:cxnLst>
              <a:rect l="0" t="0" r="r" b="b"/>
              <a:pathLst>
                <a:path w="39" h="23">
                  <a:moveTo>
                    <a:pt x="26" y="0"/>
                  </a:moveTo>
                  <a:cubicBezTo>
                    <a:pt x="39" y="1"/>
                    <a:pt x="38" y="21"/>
                    <a:pt x="26" y="23"/>
                  </a:cubicBezTo>
                  <a:cubicBezTo>
                    <a:pt x="0" y="23"/>
                    <a:pt x="5" y="2"/>
                    <a:pt x="2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3" name="Freeform 39">
              <a:extLst>
                <a:ext uri="{FF2B5EF4-FFF2-40B4-BE49-F238E27FC236}">
                  <a16:creationId xmlns:a16="http://schemas.microsoft.com/office/drawing/2014/main" id="{E09CDD49-7B7B-42C0-A09E-6CFB3CDFF6A1}"/>
                </a:ext>
              </a:extLst>
            </p:cNvPr>
            <p:cNvSpPr>
              <a:spLocks/>
            </p:cNvSpPr>
            <p:nvPr/>
          </p:nvSpPr>
          <p:spPr bwMode="auto">
            <a:xfrm rot="5400000">
              <a:off x="11117373" y="5141456"/>
              <a:ext cx="131153" cy="81603"/>
            </a:xfrm>
            <a:custGeom>
              <a:avLst/>
              <a:gdLst>
                <a:gd name="T0" fmla="*/ 25 w 40"/>
                <a:gd name="T1" fmla="*/ 0 h 27"/>
                <a:gd name="T2" fmla="*/ 38 w 40"/>
                <a:gd name="T3" fmla="*/ 20 h 27"/>
                <a:gd name="T4" fmla="*/ 25 w 40"/>
                <a:gd name="T5" fmla="*/ 0 h 27"/>
              </a:gdLst>
              <a:ahLst/>
              <a:cxnLst>
                <a:cxn ang="0">
                  <a:pos x="T0" y="T1"/>
                </a:cxn>
                <a:cxn ang="0">
                  <a:pos x="T2" y="T3"/>
                </a:cxn>
                <a:cxn ang="0">
                  <a:pos x="T4" y="T5"/>
                </a:cxn>
              </a:cxnLst>
              <a:rect l="0" t="0" r="r" b="b"/>
              <a:pathLst>
                <a:path w="40" h="27">
                  <a:moveTo>
                    <a:pt x="25" y="0"/>
                  </a:moveTo>
                  <a:cubicBezTo>
                    <a:pt x="34" y="0"/>
                    <a:pt x="40" y="11"/>
                    <a:pt x="38" y="20"/>
                  </a:cubicBezTo>
                  <a:cubicBezTo>
                    <a:pt x="17" y="27"/>
                    <a:pt x="0" y="12"/>
                    <a:pt x="25"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4" name="Freeform 40">
              <a:extLst>
                <a:ext uri="{FF2B5EF4-FFF2-40B4-BE49-F238E27FC236}">
                  <a16:creationId xmlns:a16="http://schemas.microsoft.com/office/drawing/2014/main" id="{93C5D839-4CD5-4165-9091-7D9B92CDC1D2}"/>
                </a:ext>
              </a:extLst>
            </p:cNvPr>
            <p:cNvSpPr>
              <a:spLocks/>
            </p:cNvSpPr>
            <p:nvPr/>
          </p:nvSpPr>
          <p:spPr bwMode="auto">
            <a:xfrm rot="5400000">
              <a:off x="11112337" y="2598157"/>
              <a:ext cx="134697" cy="81603"/>
            </a:xfrm>
            <a:custGeom>
              <a:avLst/>
              <a:gdLst>
                <a:gd name="T0" fmla="*/ 19 w 41"/>
                <a:gd name="T1" fmla="*/ 0 h 27"/>
                <a:gd name="T2" fmla="*/ 7 w 41"/>
                <a:gd name="T3" fmla="*/ 20 h 27"/>
                <a:gd name="T4" fmla="*/ 19 w 41"/>
                <a:gd name="T5" fmla="*/ 0 h 27"/>
              </a:gdLst>
              <a:ahLst/>
              <a:cxnLst>
                <a:cxn ang="0">
                  <a:pos x="T0" y="T1"/>
                </a:cxn>
                <a:cxn ang="0">
                  <a:pos x="T2" y="T3"/>
                </a:cxn>
                <a:cxn ang="0">
                  <a:pos x="T4" y="T5"/>
                </a:cxn>
              </a:cxnLst>
              <a:rect l="0" t="0" r="r" b="b"/>
              <a:pathLst>
                <a:path w="41" h="27">
                  <a:moveTo>
                    <a:pt x="19" y="0"/>
                  </a:moveTo>
                  <a:cubicBezTo>
                    <a:pt x="41" y="9"/>
                    <a:pt x="28" y="27"/>
                    <a:pt x="7" y="20"/>
                  </a:cubicBezTo>
                  <a:cubicBezTo>
                    <a:pt x="0" y="8"/>
                    <a:pt x="7" y="1"/>
                    <a:pt x="19"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5" name="Freeform 41">
              <a:extLst>
                <a:ext uri="{FF2B5EF4-FFF2-40B4-BE49-F238E27FC236}">
                  <a16:creationId xmlns:a16="http://schemas.microsoft.com/office/drawing/2014/main" id="{3C7F638A-BB6D-4B24-A7F9-03BF8087459B}"/>
                </a:ext>
              </a:extLst>
            </p:cNvPr>
            <p:cNvSpPr>
              <a:spLocks/>
            </p:cNvSpPr>
            <p:nvPr/>
          </p:nvSpPr>
          <p:spPr bwMode="auto">
            <a:xfrm rot="5400000">
              <a:off x="11105830" y="6278710"/>
              <a:ext cx="144445" cy="78339"/>
            </a:xfrm>
            <a:custGeom>
              <a:avLst/>
              <a:gdLst>
                <a:gd name="T0" fmla="*/ 29 w 44"/>
                <a:gd name="T1" fmla="*/ 0 h 26"/>
                <a:gd name="T2" fmla="*/ 26 w 44"/>
                <a:gd name="T3" fmla="*/ 26 h 26"/>
                <a:gd name="T4" fmla="*/ 29 w 44"/>
                <a:gd name="T5" fmla="*/ 0 h 26"/>
              </a:gdLst>
              <a:ahLst/>
              <a:cxnLst>
                <a:cxn ang="0">
                  <a:pos x="T0" y="T1"/>
                </a:cxn>
                <a:cxn ang="0">
                  <a:pos x="T2" y="T3"/>
                </a:cxn>
                <a:cxn ang="0">
                  <a:pos x="T4" y="T5"/>
                </a:cxn>
              </a:cxnLst>
              <a:rect l="0" t="0" r="r" b="b"/>
              <a:pathLst>
                <a:path w="44" h="26">
                  <a:moveTo>
                    <a:pt x="29" y="0"/>
                  </a:moveTo>
                  <a:cubicBezTo>
                    <a:pt x="44" y="3"/>
                    <a:pt x="40" y="22"/>
                    <a:pt x="26" y="26"/>
                  </a:cubicBezTo>
                  <a:cubicBezTo>
                    <a:pt x="0" y="25"/>
                    <a:pt x="11" y="6"/>
                    <a:pt x="29"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6" name="Freeform 42">
              <a:extLst>
                <a:ext uri="{FF2B5EF4-FFF2-40B4-BE49-F238E27FC236}">
                  <a16:creationId xmlns:a16="http://schemas.microsoft.com/office/drawing/2014/main" id="{5B59DB64-329B-45EA-8A67-4213A886B5B2}"/>
                </a:ext>
              </a:extLst>
            </p:cNvPr>
            <p:cNvSpPr>
              <a:spLocks/>
            </p:cNvSpPr>
            <p:nvPr/>
          </p:nvSpPr>
          <p:spPr bwMode="auto">
            <a:xfrm rot="5400000">
              <a:off x="11093998" y="5596726"/>
              <a:ext cx="144445" cy="97107"/>
            </a:xfrm>
            <a:custGeom>
              <a:avLst/>
              <a:gdLst>
                <a:gd name="T0" fmla="*/ 31 w 44"/>
                <a:gd name="T1" fmla="*/ 1 h 32"/>
                <a:gd name="T2" fmla="*/ 43 w 44"/>
                <a:gd name="T3" fmla="*/ 16 h 32"/>
                <a:gd name="T4" fmla="*/ 31 w 44"/>
                <a:gd name="T5" fmla="*/ 1 h 32"/>
              </a:gdLst>
              <a:ahLst/>
              <a:cxnLst>
                <a:cxn ang="0">
                  <a:pos x="T0" y="T1"/>
                </a:cxn>
                <a:cxn ang="0">
                  <a:pos x="T2" y="T3"/>
                </a:cxn>
                <a:cxn ang="0">
                  <a:pos x="T4" y="T5"/>
                </a:cxn>
              </a:cxnLst>
              <a:rect l="0" t="0" r="r" b="b"/>
              <a:pathLst>
                <a:path w="44" h="32">
                  <a:moveTo>
                    <a:pt x="31" y="1"/>
                  </a:moveTo>
                  <a:cubicBezTo>
                    <a:pt x="40" y="0"/>
                    <a:pt x="44" y="8"/>
                    <a:pt x="43" y="16"/>
                  </a:cubicBezTo>
                  <a:cubicBezTo>
                    <a:pt x="29" y="32"/>
                    <a:pt x="0" y="7"/>
                    <a:pt x="31"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7" name="Freeform 44">
              <a:extLst>
                <a:ext uri="{FF2B5EF4-FFF2-40B4-BE49-F238E27FC236}">
                  <a16:creationId xmlns:a16="http://schemas.microsoft.com/office/drawing/2014/main" id="{D8DAB003-6484-4D1D-85AE-93FA09BC5EF5}"/>
                </a:ext>
              </a:extLst>
            </p:cNvPr>
            <p:cNvSpPr>
              <a:spLocks/>
            </p:cNvSpPr>
            <p:nvPr/>
          </p:nvSpPr>
          <p:spPr bwMode="auto">
            <a:xfrm rot="5400000">
              <a:off x="11097788" y="4080854"/>
              <a:ext cx="131153" cy="84866"/>
            </a:xfrm>
            <a:custGeom>
              <a:avLst/>
              <a:gdLst>
                <a:gd name="T0" fmla="*/ 27 w 40"/>
                <a:gd name="T1" fmla="*/ 1 h 28"/>
                <a:gd name="T2" fmla="*/ 38 w 40"/>
                <a:gd name="T3" fmla="*/ 17 h 28"/>
                <a:gd name="T4" fmla="*/ 27 w 40"/>
                <a:gd name="T5" fmla="*/ 1 h 28"/>
              </a:gdLst>
              <a:ahLst/>
              <a:cxnLst>
                <a:cxn ang="0">
                  <a:pos x="T0" y="T1"/>
                </a:cxn>
                <a:cxn ang="0">
                  <a:pos x="T2" y="T3"/>
                </a:cxn>
                <a:cxn ang="0">
                  <a:pos x="T4" y="T5"/>
                </a:cxn>
              </a:cxnLst>
              <a:rect l="0" t="0" r="r" b="b"/>
              <a:pathLst>
                <a:path w="40" h="28">
                  <a:moveTo>
                    <a:pt x="27" y="1"/>
                  </a:moveTo>
                  <a:cubicBezTo>
                    <a:pt x="35" y="0"/>
                    <a:pt x="40" y="10"/>
                    <a:pt x="38" y="17"/>
                  </a:cubicBezTo>
                  <a:cubicBezTo>
                    <a:pt x="17" y="28"/>
                    <a:pt x="0" y="7"/>
                    <a:pt x="27"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8" name="Freeform 45">
              <a:extLst>
                <a:ext uri="{FF2B5EF4-FFF2-40B4-BE49-F238E27FC236}">
                  <a16:creationId xmlns:a16="http://schemas.microsoft.com/office/drawing/2014/main" id="{D49280A1-ACA8-4CD6-9012-AF12660F07E4}"/>
                </a:ext>
              </a:extLst>
            </p:cNvPr>
            <p:cNvSpPr>
              <a:spLocks/>
            </p:cNvSpPr>
            <p:nvPr/>
          </p:nvSpPr>
          <p:spPr bwMode="auto">
            <a:xfrm rot="5400000">
              <a:off x="11075637" y="5836680"/>
              <a:ext cx="144445" cy="102819"/>
            </a:xfrm>
            <a:custGeom>
              <a:avLst/>
              <a:gdLst>
                <a:gd name="T0" fmla="*/ 31 w 44"/>
                <a:gd name="T1" fmla="*/ 0 h 34"/>
                <a:gd name="T2" fmla="*/ 42 w 44"/>
                <a:gd name="T3" fmla="*/ 19 h 34"/>
                <a:gd name="T4" fmla="*/ 31 w 44"/>
                <a:gd name="T5" fmla="*/ 0 h 34"/>
              </a:gdLst>
              <a:ahLst/>
              <a:cxnLst>
                <a:cxn ang="0">
                  <a:pos x="T0" y="T1"/>
                </a:cxn>
                <a:cxn ang="0">
                  <a:pos x="T2" y="T3"/>
                </a:cxn>
                <a:cxn ang="0">
                  <a:pos x="T4" y="T5"/>
                </a:cxn>
              </a:cxnLst>
              <a:rect l="0" t="0" r="r" b="b"/>
              <a:pathLst>
                <a:path w="44" h="34">
                  <a:moveTo>
                    <a:pt x="31" y="0"/>
                  </a:moveTo>
                  <a:cubicBezTo>
                    <a:pt x="39" y="0"/>
                    <a:pt x="44" y="12"/>
                    <a:pt x="42" y="19"/>
                  </a:cubicBezTo>
                  <a:cubicBezTo>
                    <a:pt x="25" y="34"/>
                    <a:pt x="0" y="8"/>
                    <a:pt x="31"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9" name="Freeform 46">
              <a:extLst>
                <a:ext uri="{FF2B5EF4-FFF2-40B4-BE49-F238E27FC236}">
                  <a16:creationId xmlns:a16="http://schemas.microsoft.com/office/drawing/2014/main" id="{C03EAE8C-6089-40E5-9361-2E266A1EEBA3}"/>
                </a:ext>
              </a:extLst>
            </p:cNvPr>
            <p:cNvSpPr>
              <a:spLocks/>
            </p:cNvSpPr>
            <p:nvPr/>
          </p:nvSpPr>
          <p:spPr bwMode="auto">
            <a:xfrm rot="5400000">
              <a:off x="11124696" y="2830776"/>
              <a:ext cx="121406" cy="81603"/>
            </a:xfrm>
            <a:custGeom>
              <a:avLst/>
              <a:gdLst>
                <a:gd name="T0" fmla="*/ 19 w 37"/>
                <a:gd name="T1" fmla="*/ 1 h 27"/>
                <a:gd name="T2" fmla="*/ 21 w 37"/>
                <a:gd name="T3" fmla="*/ 27 h 27"/>
                <a:gd name="T4" fmla="*/ 19 w 37"/>
                <a:gd name="T5" fmla="*/ 1 h 27"/>
              </a:gdLst>
              <a:ahLst/>
              <a:cxnLst>
                <a:cxn ang="0">
                  <a:pos x="T0" y="T1"/>
                </a:cxn>
                <a:cxn ang="0">
                  <a:pos x="T2" y="T3"/>
                </a:cxn>
                <a:cxn ang="0">
                  <a:pos x="T4" y="T5"/>
                </a:cxn>
              </a:cxnLst>
              <a:rect l="0" t="0" r="r" b="b"/>
              <a:pathLst>
                <a:path w="37" h="27">
                  <a:moveTo>
                    <a:pt x="19" y="1"/>
                  </a:moveTo>
                  <a:cubicBezTo>
                    <a:pt x="31" y="2"/>
                    <a:pt x="37" y="24"/>
                    <a:pt x="21" y="27"/>
                  </a:cubicBezTo>
                  <a:cubicBezTo>
                    <a:pt x="1" y="27"/>
                    <a:pt x="0" y="0"/>
                    <a:pt x="19"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60" name="Freeform 47">
              <a:extLst>
                <a:ext uri="{FF2B5EF4-FFF2-40B4-BE49-F238E27FC236}">
                  <a16:creationId xmlns:a16="http://schemas.microsoft.com/office/drawing/2014/main" id="{02E3A077-F087-4E14-A13E-4E9D4369B1F6}"/>
                </a:ext>
              </a:extLst>
            </p:cNvPr>
            <p:cNvSpPr>
              <a:spLocks/>
            </p:cNvSpPr>
            <p:nvPr/>
          </p:nvSpPr>
          <p:spPr bwMode="auto">
            <a:xfrm rot="5400000">
              <a:off x="11082841" y="3849727"/>
              <a:ext cx="147990" cy="78339"/>
            </a:xfrm>
            <a:custGeom>
              <a:avLst/>
              <a:gdLst>
                <a:gd name="T0" fmla="*/ 22 w 45"/>
                <a:gd name="T1" fmla="*/ 0 h 26"/>
                <a:gd name="T2" fmla="*/ 28 w 45"/>
                <a:gd name="T3" fmla="*/ 26 h 26"/>
                <a:gd name="T4" fmla="*/ 22 w 45"/>
                <a:gd name="T5" fmla="*/ 0 h 26"/>
              </a:gdLst>
              <a:ahLst/>
              <a:cxnLst>
                <a:cxn ang="0">
                  <a:pos x="T0" y="T1"/>
                </a:cxn>
                <a:cxn ang="0">
                  <a:pos x="T2" y="T3"/>
                </a:cxn>
                <a:cxn ang="0">
                  <a:pos x="T4" y="T5"/>
                </a:cxn>
              </a:cxnLst>
              <a:rect l="0" t="0" r="r" b="b"/>
              <a:pathLst>
                <a:path w="45" h="26">
                  <a:moveTo>
                    <a:pt x="22" y="0"/>
                  </a:moveTo>
                  <a:cubicBezTo>
                    <a:pt x="32" y="2"/>
                    <a:pt x="45" y="22"/>
                    <a:pt x="28" y="26"/>
                  </a:cubicBezTo>
                  <a:cubicBezTo>
                    <a:pt x="10" y="24"/>
                    <a:pt x="0" y="9"/>
                    <a:pt x="22"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61" name="Freeform 48">
              <a:extLst>
                <a:ext uri="{FF2B5EF4-FFF2-40B4-BE49-F238E27FC236}">
                  <a16:creationId xmlns:a16="http://schemas.microsoft.com/office/drawing/2014/main" id="{7CE4FAAA-45E7-4C86-B59A-F284B79EFD23}"/>
                </a:ext>
              </a:extLst>
            </p:cNvPr>
            <p:cNvSpPr>
              <a:spLocks/>
            </p:cNvSpPr>
            <p:nvPr/>
          </p:nvSpPr>
          <p:spPr bwMode="auto">
            <a:xfrm rot="5400000">
              <a:off x="11078098" y="3616257"/>
              <a:ext cx="133812" cy="79154"/>
            </a:xfrm>
            <a:custGeom>
              <a:avLst/>
              <a:gdLst>
                <a:gd name="T0" fmla="*/ 19 w 41"/>
                <a:gd name="T1" fmla="*/ 0 h 26"/>
                <a:gd name="T2" fmla="*/ 7 w 41"/>
                <a:gd name="T3" fmla="*/ 19 h 26"/>
                <a:gd name="T4" fmla="*/ 19 w 41"/>
                <a:gd name="T5" fmla="*/ 0 h 26"/>
              </a:gdLst>
              <a:ahLst/>
              <a:cxnLst>
                <a:cxn ang="0">
                  <a:pos x="T0" y="T1"/>
                </a:cxn>
                <a:cxn ang="0">
                  <a:pos x="T2" y="T3"/>
                </a:cxn>
                <a:cxn ang="0">
                  <a:pos x="T4" y="T5"/>
                </a:cxn>
              </a:cxnLst>
              <a:rect l="0" t="0" r="r" b="b"/>
              <a:pathLst>
                <a:path w="41" h="26">
                  <a:moveTo>
                    <a:pt x="19" y="0"/>
                  </a:moveTo>
                  <a:cubicBezTo>
                    <a:pt x="41" y="9"/>
                    <a:pt x="28" y="26"/>
                    <a:pt x="7" y="19"/>
                  </a:cubicBezTo>
                  <a:cubicBezTo>
                    <a:pt x="0" y="8"/>
                    <a:pt x="7" y="1"/>
                    <a:pt x="19"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62" name="Freeform 49">
              <a:extLst>
                <a:ext uri="{FF2B5EF4-FFF2-40B4-BE49-F238E27FC236}">
                  <a16:creationId xmlns:a16="http://schemas.microsoft.com/office/drawing/2014/main" id="{E2689B62-CCA1-4EE5-B622-FBA516868916}"/>
                </a:ext>
              </a:extLst>
            </p:cNvPr>
            <p:cNvSpPr>
              <a:spLocks/>
            </p:cNvSpPr>
            <p:nvPr/>
          </p:nvSpPr>
          <p:spPr bwMode="auto">
            <a:xfrm rot="5400000">
              <a:off x="11076712" y="6507925"/>
              <a:ext cx="127608" cy="81603"/>
            </a:xfrm>
            <a:custGeom>
              <a:avLst/>
              <a:gdLst>
                <a:gd name="T0" fmla="*/ 21 w 39"/>
                <a:gd name="T1" fmla="*/ 2 h 27"/>
                <a:gd name="T2" fmla="*/ 26 w 39"/>
                <a:gd name="T3" fmla="*/ 24 h 27"/>
                <a:gd name="T4" fmla="*/ 21 w 39"/>
                <a:gd name="T5" fmla="*/ 2 h 27"/>
              </a:gdLst>
              <a:ahLst/>
              <a:cxnLst>
                <a:cxn ang="0">
                  <a:pos x="T0" y="T1"/>
                </a:cxn>
                <a:cxn ang="0">
                  <a:pos x="T2" y="T3"/>
                </a:cxn>
                <a:cxn ang="0">
                  <a:pos x="T4" y="T5"/>
                </a:cxn>
              </a:cxnLst>
              <a:rect l="0" t="0" r="r" b="b"/>
              <a:pathLst>
                <a:path w="39" h="27">
                  <a:moveTo>
                    <a:pt x="21" y="2"/>
                  </a:moveTo>
                  <a:cubicBezTo>
                    <a:pt x="36" y="0"/>
                    <a:pt x="39" y="17"/>
                    <a:pt x="26" y="24"/>
                  </a:cubicBezTo>
                  <a:cubicBezTo>
                    <a:pt x="8" y="27"/>
                    <a:pt x="0" y="9"/>
                    <a:pt x="21" y="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63" name="Freeform 8">
              <a:extLst>
                <a:ext uri="{FF2B5EF4-FFF2-40B4-BE49-F238E27FC236}">
                  <a16:creationId xmlns:a16="http://schemas.microsoft.com/office/drawing/2014/main" id="{113638EE-3BCF-4315-A329-3C6766A3890B}"/>
                </a:ext>
              </a:extLst>
            </p:cNvPr>
            <p:cNvSpPr>
              <a:spLocks/>
            </p:cNvSpPr>
            <p:nvPr/>
          </p:nvSpPr>
          <p:spPr bwMode="auto">
            <a:xfrm rot="5400000">
              <a:off x="11141853" y="34906"/>
              <a:ext cx="131153" cy="88130"/>
            </a:xfrm>
            <a:custGeom>
              <a:avLst/>
              <a:gdLst>
                <a:gd name="T0" fmla="*/ 26 w 40"/>
                <a:gd name="T1" fmla="*/ 0 h 29"/>
                <a:gd name="T2" fmla="*/ 39 w 40"/>
                <a:gd name="T3" fmla="*/ 20 h 29"/>
                <a:gd name="T4" fmla="*/ 26 w 40"/>
                <a:gd name="T5" fmla="*/ 0 h 29"/>
              </a:gdLst>
              <a:ahLst/>
              <a:cxnLst>
                <a:cxn ang="0">
                  <a:pos x="T0" y="T1"/>
                </a:cxn>
                <a:cxn ang="0">
                  <a:pos x="T2" y="T3"/>
                </a:cxn>
                <a:cxn ang="0">
                  <a:pos x="T4" y="T5"/>
                </a:cxn>
              </a:cxnLst>
              <a:rect l="0" t="0" r="r" b="b"/>
              <a:pathLst>
                <a:path w="40" h="29">
                  <a:moveTo>
                    <a:pt x="26" y="0"/>
                  </a:moveTo>
                  <a:cubicBezTo>
                    <a:pt x="34" y="0"/>
                    <a:pt x="40" y="10"/>
                    <a:pt x="39" y="20"/>
                  </a:cubicBezTo>
                  <a:cubicBezTo>
                    <a:pt x="17" y="29"/>
                    <a:pt x="0" y="10"/>
                    <a:pt x="2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64" name="Freeform 106">
              <a:extLst>
                <a:ext uri="{FF2B5EF4-FFF2-40B4-BE49-F238E27FC236}">
                  <a16:creationId xmlns:a16="http://schemas.microsoft.com/office/drawing/2014/main" id="{4FB36B8F-335B-40F2-83BB-C2B2689DC2E9}"/>
                </a:ext>
              </a:extLst>
            </p:cNvPr>
            <p:cNvSpPr>
              <a:spLocks/>
            </p:cNvSpPr>
            <p:nvPr/>
          </p:nvSpPr>
          <p:spPr bwMode="auto">
            <a:xfrm rot="5400000">
              <a:off x="11301184" y="6639670"/>
              <a:ext cx="134697" cy="97107"/>
            </a:xfrm>
            <a:custGeom>
              <a:avLst/>
              <a:gdLst>
                <a:gd name="T0" fmla="*/ 25 w 41"/>
                <a:gd name="T1" fmla="*/ 0 h 32"/>
                <a:gd name="T2" fmla="*/ 4 w 41"/>
                <a:gd name="T3" fmla="*/ 18 h 32"/>
                <a:gd name="T4" fmla="*/ 25 w 41"/>
                <a:gd name="T5" fmla="*/ 0 h 32"/>
              </a:gdLst>
              <a:ahLst/>
              <a:cxnLst>
                <a:cxn ang="0">
                  <a:pos x="T0" y="T1"/>
                </a:cxn>
                <a:cxn ang="0">
                  <a:pos x="T2" y="T3"/>
                </a:cxn>
                <a:cxn ang="0">
                  <a:pos x="T4" y="T5"/>
                </a:cxn>
              </a:cxnLst>
              <a:rect l="0" t="0" r="r" b="b"/>
              <a:pathLst>
                <a:path w="41" h="32">
                  <a:moveTo>
                    <a:pt x="25" y="0"/>
                  </a:moveTo>
                  <a:cubicBezTo>
                    <a:pt x="41" y="13"/>
                    <a:pt x="15" y="32"/>
                    <a:pt x="4" y="18"/>
                  </a:cubicBezTo>
                  <a:cubicBezTo>
                    <a:pt x="0" y="5"/>
                    <a:pt x="15" y="0"/>
                    <a:pt x="25"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grpSp>
      <p:sp>
        <p:nvSpPr>
          <p:cNvPr id="2" name="Title Placeholder 1">
            <a:extLst>
              <a:ext uri="{FF2B5EF4-FFF2-40B4-BE49-F238E27FC236}">
                <a16:creationId xmlns:a16="http://schemas.microsoft.com/office/drawing/2014/main" id="{7A05E913-A9D9-4639-B104-1F07A4AF6A56}"/>
              </a:ext>
            </a:extLst>
          </p:cNvPr>
          <p:cNvSpPr>
            <a:spLocks noGrp="1"/>
          </p:cNvSpPr>
          <p:nvPr>
            <p:ph type="title"/>
          </p:nvPr>
        </p:nvSpPr>
        <p:spPr>
          <a:xfrm>
            <a:off x="1069848" y="502920"/>
            <a:ext cx="9634011"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09940CEB-B6D7-46E6-9843-51534214017A}"/>
              </a:ext>
            </a:extLst>
          </p:cNvPr>
          <p:cNvSpPr>
            <a:spLocks noGrp="1"/>
          </p:cNvSpPr>
          <p:nvPr>
            <p:ph type="body" idx="1"/>
          </p:nvPr>
        </p:nvSpPr>
        <p:spPr>
          <a:xfrm>
            <a:off x="1069848" y="1874520"/>
            <a:ext cx="9634011"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B5BAC8B5-8DFB-4920-8580-54824C831A94}"/>
              </a:ext>
            </a:extLst>
          </p:cNvPr>
          <p:cNvSpPr>
            <a:spLocks noGrp="1"/>
          </p:cNvSpPr>
          <p:nvPr>
            <p:ph type="dt" sz="half" idx="2"/>
          </p:nvPr>
        </p:nvSpPr>
        <p:spPr>
          <a:xfrm>
            <a:off x="173736" y="6382512"/>
            <a:ext cx="2845901" cy="365125"/>
          </a:xfrm>
          <a:prstGeom prst="rect">
            <a:avLst/>
          </a:prstGeom>
        </p:spPr>
        <p:txBody>
          <a:bodyPr vert="horz" lIns="91440" tIns="45720" rIns="91440" bIns="45720" rtlCol="0" anchor="ctr"/>
          <a:lstStyle>
            <a:lvl1pPr algn="l">
              <a:defRPr sz="1050">
                <a:solidFill>
                  <a:schemeClr val="tx2"/>
                </a:solidFill>
              </a:defRPr>
            </a:lvl1pPr>
          </a:lstStyle>
          <a:p>
            <a:fld id="{B5898F52-2787-4BA2-BBBC-9395E9F86D50}" type="datetimeFigureOut">
              <a:rPr lang="en-US" smtClean="0"/>
              <a:pPr/>
              <a:t>2/28/2021</a:t>
            </a:fld>
            <a:endParaRPr lang="en-US" dirty="0"/>
          </a:p>
        </p:txBody>
      </p:sp>
      <p:sp>
        <p:nvSpPr>
          <p:cNvPr id="5" name="Footer Placeholder 4">
            <a:extLst>
              <a:ext uri="{FF2B5EF4-FFF2-40B4-BE49-F238E27FC236}">
                <a16:creationId xmlns:a16="http://schemas.microsoft.com/office/drawing/2014/main" id="{3A9E2D5D-B616-4048-9CB8-4D316BBDB1FB}"/>
              </a:ext>
            </a:extLst>
          </p:cNvPr>
          <p:cNvSpPr>
            <a:spLocks noGrp="1"/>
          </p:cNvSpPr>
          <p:nvPr>
            <p:ph type="ftr" sz="quarter" idx="3"/>
          </p:nvPr>
        </p:nvSpPr>
        <p:spPr>
          <a:xfrm rot="5400000">
            <a:off x="-1754871" y="2093199"/>
            <a:ext cx="4157472" cy="416082"/>
          </a:xfrm>
          <a:prstGeom prst="rect">
            <a:avLst/>
          </a:prstGeom>
        </p:spPr>
        <p:txBody>
          <a:bodyPr vert="horz" lIns="91440" tIns="45720" rIns="91440" bIns="45720" rtlCol="0" anchor="ctr"/>
          <a:lstStyle>
            <a:lvl1pPr algn="l">
              <a:defRPr sz="1050">
                <a:solidFill>
                  <a:schemeClr val="tx2"/>
                </a:solidFill>
              </a:defRPr>
            </a:lvl1pPr>
          </a:lstStyle>
          <a:p>
            <a:endParaRPr lang="en-US" dirty="0"/>
          </a:p>
        </p:txBody>
      </p:sp>
      <p:sp>
        <p:nvSpPr>
          <p:cNvPr id="6" name="Slide Number Placeholder 5">
            <a:extLst>
              <a:ext uri="{FF2B5EF4-FFF2-40B4-BE49-F238E27FC236}">
                <a16:creationId xmlns:a16="http://schemas.microsoft.com/office/drawing/2014/main" id="{63F322F0-8F3D-4AC5-9873-24666D0E0D34}"/>
              </a:ext>
            </a:extLst>
          </p:cNvPr>
          <p:cNvSpPr>
            <a:spLocks noGrp="1"/>
          </p:cNvSpPr>
          <p:nvPr>
            <p:ph type="sldNum" sz="quarter" idx="4"/>
          </p:nvPr>
        </p:nvSpPr>
        <p:spPr>
          <a:xfrm>
            <a:off x="11457919" y="6382512"/>
            <a:ext cx="500997" cy="365125"/>
          </a:xfrm>
          <a:prstGeom prst="rect">
            <a:avLst/>
          </a:prstGeom>
        </p:spPr>
        <p:txBody>
          <a:bodyPr vert="horz" lIns="91440" tIns="45720" rIns="91440" bIns="45720" rtlCol="0" anchor="ctr"/>
          <a:lstStyle>
            <a:lvl1pPr algn="r">
              <a:defRPr sz="1050">
                <a:solidFill>
                  <a:schemeClr val="tx2"/>
                </a:solidFill>
              </a:defRPr>
            </a:lvl1pPr>
          </a:lstStyle>
          <a:p>
            <a:fld id="{4C8B8A27-DF03-4546-BA93-21C967D57E5C}" type="slidenum">
              <a:rPr lang="en-US" smtClean="0"/>
              <a:pPr/>
              <a:t>‹#›</a:t>
            </a:fld>
            <a:endParaRPr lang="en-US"/>
          </a:p>
        </p:txBody>
      </p:sp>
    </p:spTree>
    <p:extLst>
      <p:ext uri="{BB962C8B-B14F-4D97-AF65-F5344CB8AC3E}">
        <p14:creationId xmlns:p14="http://schemas.microsoft.com/office/powerpoint/2010/main" val="3432532326"/>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txStyles>
    <p:titleStyle>
      <a:lvl1pPr algn="l" defTabSz="914400" rtl="0" eaLnBrk="1" latinLnBrk="0" hangingPunct="1">
        <a:lnSpc>
          <a:spcPct val="100000"/>
        </a:lnSpc>
        <a:spcBef>
          <a:spcPct val="0"/>
        </a:spcBef>
        <a:buNone/>
        <a:defRPr sz="4000" kern="1200">
          <a:solidFill>
            <a:schemeClr val="tx2"/>
          </a:solidFill>
          <a:latin typeface="+mj-lt"/>
          <a:ea typeface="+mj-ea"/>
          <a:cs typeface="+mj-cs"/>
        </a:defRPr>
      </a:lvl1pPr>
    </p:titleStyle>
    <p:bodyStyle>
      <a:lvl1pPr marL="228600" indent="-228600" algn="l" defTabSz="914400" rtl="0" eaLnBrk="1" latinLnBrk="0" hangingPunct="1">
        <a:lnSpc>
          <a:spcPct val="150000"/>
        </a:lnSpc>
        <a:spcBef>
          <a:spcPts val="1000"/>
        </a:spcBef>
        <a:buClr>
          <a:schemeClr val="bg2">
            <a:lumMod val="75000"/>
          </a:schemeClr>
        </a:buClr>
        <a:buFont typeface="Arial" panose="020B0604020202020204" pitchFamily="34" charset="0"/>
        <a:buChar char="•"/>
        <a:defRPr sz="2000" kern="1200">
          <a:solidFill>
            <a:schemeClr val="tx2"/>
          </a:solidFill>
          <a:latin typeface="+mn-lt"/>
          <a:ea typeface="+mn-ea"/>
          <a:cs typeface="+mn-cs"/>
        </a:defRPr>
      </a:lvl1pPr>
      <a:lvl2pPr marL="228600" indent="0" algn="l" defTabSz="914400" rtl="0" eaLnBrk="1" latinLnBrk="0" hangingPunct="1">
        <a:lnSpc>
          <a:spcPct val="150000"/>
        </a:lnSpc>
        <a:spcBef>
          <a:spcPts val="500"/>
        </a:spcBef>
        <a:buClr>
          <a:schemeClr val="bg2">
            <a:lumMod val="75000"/>
          </a:schemeClr>
        </a:buClr>
        <a:buFontTx/>
        <a:buNone/>
        <a:defRPr sz="1800" kern="1200">
          <a:solidFill>
            <a:schemeClr val="tx2"/>
          </a:solidFill>
          <a:latin typeface="+mn-lt"/>
          <a:ea typeface="+mn-ea"/>
          <a:cs typeface="+mn-cs"/>
        </a:defRPr>
      </a:lvl2pPr>
      <a:lvl3pPr marL="548640" indent="-285750" algn="l" defTabSz="914400" rtl="0" eaLnBrk="1" latinLnBrk="0" hangingPunct="1">
        <a:lnSpc>
          <a:spcPct val="150000"/>
        </a:lnSpc>
        <a:spcBef>
          <a:spcPts val="500"/>
        </a:spcBef>
        <a:buClr>
          <a:schemeClr val="bg2">
            <a:lumMod val="75000"/>
          </a:schemeClr>
        </a:buClr>
        <a:buFont typeface="Arial" panose="020B0604020202020204" pitchFamily="34" charset="0"/>
        <a:buChar char="•"/>
        <a:defRPr sz="1600" b="1" kern="1200">
          <a:solidFill>
            <a:schemeClr val="tx2"/>
          </a:solidFill>
          <a:latin typeface="+mn-lt"/>
          <a:ea typeface="+mn-ea"/>
          <a:cs typeface="+mn-cs"/>
        </a:defRPr>
      </a:lvl3pPr>
      <a:lvl4pPr marL="548640" indent="0" algn="l" defTabSz="914400" rtl="0" eaLnBrk="1" latinLnBrk="0" hangingPunct="1">
        <a:lnSpc>
          <a:spcPct val="150000"/>
        </a:lnSpc>
        <a:spcBef>
          <a:spcPts val="500"/>
        </a:spcBef>
        <a:buClr>
          <a:schemeClr val="bg2">
            <a:lumMod val="75000"/>
          </a:schemeClr>
        </a:buClr>
        <a:buFontTx/>
        <a:buNone/>
        <a:defRPr sz="1400" kern="1200">
          <a:solidFill>
            <a:schemeClr val="tx2"/>
          </a:solidFill>
          <a:latin typeface="+mn-lt"/>
          <a:ea typeface="+mn-ea"/>
          <a:cs typeface="+mn-cs"/>
        </a:defRPr>
      </a:lvl4pPr>
      <a:lvl5pPr marL="834390" indent="-285750" algn="l" defTabSz="914400" rtl="0" eaLnBrk="1" latinLnBrk="0" hangingPunct="1">
        <a:lnSpc>
          <a:spcPct val="150000"/>
        </a:lnSpc>
        <a:spcBef>
          <a:spcPts val="500"/>
        </a:spcBef>
        <a:buClr>
          <a:schemeClr val="bg2">
            <a:lumMod val="75000"/>
          </a:schemeClr>
        </a:buClr>
        <a:buFont typeface="Arial" panose="020B0604020202020204" pitchFamily="34" charset="0"/>
        <a:buChar char="•"/>
        <a:defRPr sz="14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7" name="Rectangle 116">
            <a:extLst>
              <a:ext uri="{FF2B5EF4-FFF2-40B4-BE49-F238E27FC236}">
                <a16:creationId xmlns:a16="http://schemas.microsoft.com/office/drawing/2014/main" id="{D6F5F07B-A917-442C-82D5-5719737E9E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Programming data on computer monitor">
            <a:extLst>
              <a:ext uri="{FF2B5EF4-FFF2-40B4-BE49-F238E27FC236}">
                <a16:creationId xmlns:a16="http://schemas.microsoft.com/office/drawing/2014/main" id="{ED739B05-3C5E-4BA8-9028-8479B3B2F5F8}"/>
              </a:ext>
            </a:extLst>
          </p:cNvPr>
          <p:cNvPicPr>
            <a:picLocks noChangeAspect="1"/>
          </p:cNvPicPr>
          <p:nvPr/>
        </p:nvPicPr>
        <p:blipFill rotWithShape="1">
          <a:blip r:embed="rId2"/>
          <a:srcRect t="8607" b="7123"/>
          <a:stretch/>
        </p:blipFill>
        <p:spPr>
          <a:xfrm>
            <a:off x="20" y="10"/>
            <a:ext cx="12191962" cy="6857990"/>
          </a:xfrm>
          <a:prstGeom prst="rect">
            <a:avLst/>
          </a:prstGeom>
        </p:spPr>
      </p:pic>
      <p:sp>
        <p:nvSpPr>
          <p:cNvPr id="119" name="Rectangle 118">
            <a:extLst>
              <a:ext uri="{FF2B5EF4-FFF2-40B4-BE49-F238E27FC236}">
                <a16:creationId xmlns:a16="http://schemas.microsoft.com/office/drawing/2014/main" id="{B7E0C296-2B1B-4589-84EA-239D878496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89175" y="2279176"/>
            <a:ext cx="5199894" cy="258567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B45FA76-8F6A-460E-A6A6-E45928B32D52}"/>
              </a:ext>
            </a:extLst>
          </p:cNvPr>
          <p:cNvSpPr>
            <a:spLocks noGrp="1"/>
          </p:cNvSpPr>
          <p:nvPr>
            <p:ph type="ctrTitle"/>
          </p:nvPr>
        </p:nvSpPr>
        <p:spPr>
          <a:xfrm>
            <a:off x="3785812" y="2522070"/>
            <a:ext cx="4606621" cy="1533098"/>
          </a:xfrm>
        </p:spPr>
        <p:txBody>
          <a:bodyPr>
            <a:normAutofit/>
          </a:bodyPr>
          <a:lstStyle/>
          <a:p>
            <a:r>
              <a:rPr lang="en-ZA" sz="4000">
                <a:latin typeface="Arial" panose="020B0604020202020204" pitchFamily="34" charset="0"/>
                <a:cs typeface="Arial" panose="020B0604020202020204" pitchFamily="34" charset="0"/>
              </a:rPr>
              <a:t>Digital Behaviour on Individual</a:t>
            </a:r>
          </a:p>
        </p:txBody>
      </p:sp>
      <p:sp>
        <p:nvSpPr>
          <p:cNvPr id="3" name="Subtitle 2">
            <a:extLst>
              <a:ext uri="{FF2B5EF4-FFF2-40B4-BE49-F238E27FC236}">
                <a16:creationId xmlns:a16="http://schemas.microsoft.com/office/drawing/2014/main" id="{8E97BDB6-AE62-408F-A64A-FDAF595C95A2}"/>
              </a:ext>
            </a:extLst>
          </p:cNvPr>
          <p:cNvSpPr>
            <a:spLocks noGrp="1"/>
          </p:cNvSpPr>
          <p:nvPr>
            <p:ph type="subTitle" idx="1"/>
          </p:nvPr>
        </p:nvSpPr>
        <p:spPr>
          <a:xfrm>
            <a:off x="3848670" y="4155083"/>
            <a:ext cx="4490112" cy="553395"/>
          </a:xfrm>
        </p:spPr>
        <p:txBody>
          <a:bodyPr>
            <a:normAutofit/>
          </a:bodyPr>
          <a:lstStyle/>
          <a:p>
            <a:r>
              <a:rPr lang="en-ZA" dirty="0"/>
              <a:t>St  Square</a:t>
            </a:r>
          </a:p>
        </p:txBody>
      </p:sp>
      <p:grpSp>
        <p:nvGrpSpPr>
          <p:cNvPr id="121" name="Group 120">
            <a:extLst>
              <a:ext uri="{FF2B5EF4-FFF2-40B4-BE49-F238E27FC236}">
                <a16:creationId xmlns:a16="http://schemas.microsoft.com/office/drawing/2014/main" id="{3CDD339A-0D5C-435F-B70C-6498DB974BE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3552" y="3022005"/>
            <a:ext cx="12161561" cy="1033163"/>
            <a:chOff x="23552" y="3022005"/>
            <a:chExt cx="12161561" cy="1033163"/>
          </a:xfrm>
        </p:grpSpPr>
        <p:sp>
          <p:nvSpPr>
            <p:cNvPr id="122" name="Freeform 6">
              <a:extLst>
                <a:ext uri="{FF2B5EF4-FFF2-40B4-BE49-F238E27FC236}">
                  <a16:creationId xmlns:a16="http://schemas.microsoft.com/office/drawing/2014/main" id="{21D7864D-9CC0-4345-A8ED-01EEC9C57BB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933426" y="3820899"/>
              <a:ext cx="146874" cy="103369"/>
            </a:xfrm>
            <a:custGeom>
              <a:avLst/>
              <a:gdLst>
                <a:gd name="T0" fmla="*/ 12 w 38"/>
                <a:gd name="T1" fmla="*/ 3 h 29"/>
                <a:gd name="T2" fmla="*/ 15 w 38"/>
                <a:gd name="T3" fmla="*/ 29 h 29"/>
                <a:gd name="T4" fmla="*/ 12 w 38"/>
                <a:gd name="T5" fmla="*/ 3 h 29"/>
              </a:gdLst>
              <a:ahLst/>
              <a:cxnLst>
                <a:cxn ang="0">
                  <a:pos x="T0" y="T1"/>
                </a:cxn>
                <a:cxn ang="0">
                  <a:pos x="T2" y="T3"/>
                </a:cxn>
                <a:cxn ang="0">
                  <a:pos x="T4" y="T5"/>
                </a:cxn>
              </a:cxnLst>
              <a:rect l="0" t="0" r="r" b="b"/>
              <a:pathLst>
                <a:path w="38" h="29">
                  <a:moveTo>
                    <a:pt x="12" y="3"/>
                  </a:moveTo>
                  <a:cubicBezTo>
                    <a:pt x="34" y="0"/>
                    <a:pt x="38" y="26"/>
                    <a:pt x="15" y="29"/>
                  </a:cubicBezTo>
                  <a:cubicBezTo>
                    <a:pt x="4" y="23"/>
                    <a:pt x="0" y="9"/>
                    <a:pt x="12" y="3"/>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23" name="Freeform 63">
              <a:extLst>
                <a:ext uri="{FF2B5EF4-FFF2-40B4-BE49-F238E27FC236}">
                  <a16:creationId xmlns:a16="http://schemas.microsoft.com/office/drawing/2014/main" id="{F9F23CAB-0676-4AC7-8CA8-7B5BF73E277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9012632" y="3146103"/>
              <a:ext cx="143728" cy="146842"/>
            </a:xfrm>
            <a:custGeom>
              <a:avLst/>
              <a:gdLst>
                <a:gd name="T0" fmla="*/ 24 w 37"/>
                <a:gd name="T1" fmla="*/ 4 h 41"/>
                <a:gd name="T2" fmla="*/ 29 w 37"/>
                <a:gd name="T3" fmla="*/ 26 h 41"/>
                <a:gd name="T4" fmla="*/ 24 w 37"/>
                <a:gd name="T5" fmla="*/ 4 h 41"/>
              </a:gdLst>
              <a:ahLst/>
              <a:cxnLst>
                <a:cxn ang="0">
                  <a:pos x="T0" y="T1"/>
                </a:cxn>
                <a:cxn ang="0">
                  <a:pos x="T2" y="T3"/>
                </a:cxn>
                <a:cxn ang="0">
                  <a:pos x="T4" y="T5"/>
                </a:cxn>
              </a:cxnLst>
              <a:rect l="0" t="0" r="r" b="b"/>
              <a:pathLst>
                <a:path w="37" h="41">
                  <a:moveTo>
                    <a:pt x="24" y="4"/>
                  </a:moveTo>
                  <a:cubicBezTo>
                    <a:pt x="37" y="1"/>
                    <a:pt x="28" y="18"/>
                    <a:pt x="29" y="26"/>
                  </a:cubicBezTo>
                  <a:cubicBezTo>
                    <a:pt x="8" y="41"/>
                    <a:pt x="0" y="0"/>
                    <a:pt x="24" y="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24" name="Freeform 65">
              <a:extLst>
                <a:ext uri="{FF2B5EF4-FFF2-40B4-BE49-F238E27FC236}">
                  <a16:creationId xmlns:a16="http://schemas.microsoft.com/office/drawing/2014/main" id="{EB1A7EF0-FD1E-4431-AA12-061658B276F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758308" y="3186235"/>
              <a:ext cx="143728" cy="93707"/>
            </a:xfrm>
            <a:custGeom>
              <a:avLst/>
              <a:gdLst>
                <a:gd name="T0" fmla="*/ 19 w 37"/>
                <a:gd name="T1" fmla="*/ 0 h 26"/>
                <a:gd name="T2" fmla="*/ 22 w 37"/>
                <a:gd name="T3" fmla="*/ 26 h 26"/>
                <a:gd name="T4" fmla="*/ 19 w 37"/>
                <a:gd name="T5" fmla="*/ 0 h 26"/>
              </a:gdLst>
              <a:ahLst/>
              <a:cxnLst>
                <a:cxn ang="0">
                  <a:pos x="T0" y="T1"/>
                </a:cxn>
                <a:cxn ang="0">
                  <a:pos x="T2" y="T3"/>
                </a:cxn>
                <a:cxn ang="0">
                  <a:pos x="T4" y="T5"/>
                </a:cxn>
              </a:cxnLst>
              <a:rect l="0" t="0" r="r" b="b"/>
              <a:pathLst>
                <a:path w="37" h="26">
                  <a:moveTo>
                    <a:pt x="19" y="0"/>
                  </a:moveTo>
                  <a:cubicBezTo>
                    <a:pt x="31" y="1"/>
                    <a:pt x="37" y="23"/>
                    <a:pt x="22" y="26"/>
                  </a:cubicBezTo>
                  <a:cubicBezTo>
                    <a:pt x="2" y="26"/>
                    <a:pt x="0" y="0"/>
                    <a:pt x="19"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25" name="Freeform 66">
              <a:extLst>
                <a:ext uri="{FF2B5EF4-FFF2-40B4-BE49-F238E27FC236}">
                  <a16:creationId xmlns:a16="http://schemas.microsoft.com/office/drawing/2014/main" id="{AAA8D351-4D5D-43CA-9EA3-3A209DBA7BC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519141" y="3199239"/>
              <a:ext cx="155267" cy="132351"/>
            </a:xfrm>
            <a:custGeom>
              <a:avLst/>
              <a:gdLst>
                <a:gd name="T0" fmla="*/ 22 w 40"/>
                <a:gd name="T1" fmla="*/ 1 h 37"/>
                <a:gd name="T2" fmla="*/ 40 w 40"/>
                <a:gd name="T3" fmla="*/ 18 h 37"/>
                <a:gd name="T4" fmla="*/ 22 w 40"/>
                <a:gd name="T5" fmla="*/ 1 h 37"/>
              </a:gdLst>
              <a:ahLst/>
              <a:cxnLst>
                <a:cxn ang="0">
                  <a:pos x="T0" y="T1"/>
                </a:cxn>
                <a:cxn ang="0">
                  <a:pos x="T2" y="T3"/>
                </a:cxn>
                <a:cxn ang="0">
                  <a:pos x="T4" y="T5"/>
                </a:cxn>
              </a:cxnLst>
              <a:rect l="0" t="0" r="r" b="b"/>
              <a:pathLst>
                <a:path w="40" h="37">
                  <a:moveTo>
                    <a:pt x="22" y="1"/>
                  </a:moveTo>
                  <a:cubicBezTo>
                    <a:pt x="36" y="0"/>
                    <a:pt x="40" y="8"/>
                    <a:pt x="40" y="18"/>
                  </a:cubicBezTo>
                  <a:cubicBezTo>
                    <a:pt x="27" y="37"/>
                    <a:pt x="0" y="14"/>
                    <a:pt x="22"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26" name="Freeform 67">
              <a:extLst>
                <a:ext uri="{FF2B5EF4-FFF2-40B4-BE49-F238E27FC236}">
                  <a16:creationId xmlns:a16="http://schemas.microsoft.com/office/drawing/2014/main" id="{AEB482CE-8502-400F-A587-CEA8BF66806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9579147" y="3203103"/>
              <a:ext cx="186739" cy="140079"/>
            </a:xfrm>
            <a:custGeom>
              <a:avLst/>
              <a:gdLst>
                <a:gd name="T0" fmla="*/ 28 w 48"/>
                <a:gd name="T1" fmla="*/ 1 h 39"/>
                <a:gd name="T2" fmla="*/ 46 w 48"/>
                <a:gd name="T3" fmla="*/ 11 h 39"/>
                <a:gd name="T4" fmla="*/ 28 w 48"/>
                <a:gd name="T5" fmla="*/ 1 h 39"/>
              </a:gdLst>
              <a:ahLst/>
              <a:cxnLst>
                <a:cxn ang="0">
                  <a:pos x="T0" y="T1"/>
                </a:cxn>
                <a:cxn ang="0">
                  <a:pos x="T2" y="T3"/>
                </a:cxn>
                <a:cxn ang="0">
                  <a:pos x="T4" y="T5"/>
                </a:cxn>
              </a:cxnLst>
              <a:rect l="0" t="0" r="r" b="b"/>
              <a:pathLst>
                <a:path w="48" h="39">
                  <a:moveTo>
                    <a:pt x="28" y="1"/>
                  </a:moveTo>
                  <a:cubicBezTo>
                    <a:pt x="39" y="0"/>
                    <a:pt x="43" y="5"/>
                    <a:pt x="46" y="11"/>
                  </a:cubicBezTo>
                  <a:cubicBezTo>
                    <a:pt x="48" y="39"/>
                    <a:pt x="0" y="17"/>
                    <a:pt x="28"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27" name="Freeform 69">
              <a:extLst>
                <a:ext uri="{FF2B5EF4-FFF2-40B4-BE49-F238E27FC236}">
                  <a16:creationId xmlns:a16="http://schemas.microsoft.com/office/drawing/2014/main" id="{B86FDE7E-057E-44EF-9209-38C5CD45C13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845413" y="3206968"/>
              <a:ext cx="171003" cy="132351"/>
            </a:xfrm>
            <a:custGeom>
              <a:avLst/>
              <a:gdLst>
                <a:gd name="T0" fmla="*/ 29 w 44"/>
                <a:gd name="T1" fmla="*/ 0 h 37"/>
                <a:gd name="T2" fmla="*/ 42 w 44"/>
                <a:gd name="T3" fmla="*/ 21 h 37"/>
                <a:gd name="T4" fmla="*/ 29 w 44"/>
                <a:gd name="T5" fmla="*/ 0 h 37"/>
              </a:gdLst>
              <a:ahLst/>
              <a:cxnLst>
                <a:cxn ang="0">
                  <a:pos x="T0" y="T1"/>
                </a:cxn>
                <a:cxn ang="0">
                  <a:pos x="T2" y="T3"/>
                </a:cxn>
                <a:cxn ang="0">
                  <a:pos x="T4" y="T5"/>
                </a:cxn>
              </a:cxnLst>
              <a:rect l="0" t="0" r="r" b="b"/>
              <a:pathLst>
                <a:path w="44" h="37">
                  <a:moveTo>
                    <a:pt x="29" y="0"/>
                  </a:moveTo>
                  <a:cubicBezTo>
                    <a:pt x="36" y="2"/>
                    <a:pt x="44" y="12"/>
                    <a:pt x="42" y="21"/>
                  </a:cubicBezTo>
                  <a:cubicBezTo>
                    <a:pt x="25" y="37"/>
                    <a:pt x="0" y="7"/>
                    <a:pt x="29"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28" name="Freeform 70">
              <a:extLst>
                <a:ext uri="{FF2B5EF4-FFF2-40B4-BE49-F238E27FC236}">
                  <a16:creationId xmlns:a16="http://schemas.microsoft.com/office/drawing/2014/main" id="{9DAEC7B8-1258-418C-8918-40304A03F27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532571" y="3278457"/>
              <a:ext cx="155267" cy="89843"/>
            </a:xfrm>
            <a:custGeom>
              <a:avLst/>
              <a:gdLst>
                <a:gd name="T0" fmla="*/ 18 w 40"/>
                <a:gd name="T1" fmla="*/ 0 h 25"/>
                <a:gd name="T2" fmla="*/ 7 w 40"/>
                <a:gd name="T3" fmla="*/ 21 h 25"/>
                <a:gd name="T4" fmla="*/ 18 w 40"/>
                <a:gd name="T5" fmla="*/ 0 h 25"/>
              </a:gdLst>
              <a:ahLst/>
              <a:cxnLst>
                <a:cxn ang="0">
                  <a:pos x="T0" y="T1"/>
                </a:cxn>
                <a:cxn ang="0">
                  <a:pos x="T2" y="T3"/>
                </a:cxn>
                <a:cxn ang="0">
                  <a:pos x="T4" y="T5"/>
                </a:cxn>
              </a:cxnLst>
              <a:rect l="0" t="0" r="r" b="b"/>
              <a:pathLst>
                <a:path w="40" h="25">
                  <a:moveTo>
                    <a:pt x="18" y="0"/>
                  </a:moveTo>
                  <a:cubicBezTo>
                    <a:pt x="40" y="9"/>
                    <a:pt x="26" y="25"/>
                    <a:pt x="7" y="21"/>
                  </a:cubicBezTo>
                  <a:cubicBezTo>
                    <a:pt x="0" y="11"/>
                    <a:pt x="5" y="0"/>
                    <a:pt x="18"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29" name="Freeform 71">
              <a:extLst>
                <a:ext uri="{FF2B5EF4-FFF2-40B4-BE49-F238E27FC236}">
                  <a16:creationId xmlns:a16="http://schemas.microsoft.com/office/drawing/2014/main" id="{7B3E59D7-9F28-4FEB-8725-3474C434C17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224344" y="3213730"/>
              <a:ext cx="155267" cy="107233"/>
            </a:xfrm>
            <a:custGeom>
              <a:avLst/>
              <a:gdLst>
                <a:gd name="T0" fmla="*/ 22 w 40"/>
                <a:gd name="T1" fmla="*/ 0 h 30"/>
                <a:gd name="T2" fmla="*/ 16 w 40"/>
                <a:gd name="T3" fmla="*/ 26 h 30"/>
                <a:gd name="T4" fmla="*/ 22 w 40"/>
                <a:gd name="T5" fmla="*/ 0 h 30"/>
              </a:gdLst>
              <a:ahLst/>
              <a:cxnLst>
                <a:cxn ang="0">
                  <a:pos x="T0" y="T1"/>
                </a:cxn>
                <a:cxn ang="0">
                  <a:pos x="T2" y="T3"/>
                </a:cxn>
                <a:cxn ang="0">
                  <a:pos x="T4" y="T5"/>
                </a:cxn>
              </a:cxnLst>
              <a:rect l="0" t="0" r="r" b="b"/>
              <a:pathLst>
                <a:path w="40" h="30">
                  <a:moveTo>
                    <a:pt x="22" y="0"/>
                  </a:moveTo>
                  <a:cubicBezTo>
                    <a:pt x="39" y="3"/>
                    <a:pt x="40" y="30"/>
                    <a:pt x="16" y="26"/>
                  </a:cubicBezTo>
                  <a:cubicBezTo>
                    <a:pt x="0" y="7"/>
                    <a:pt x="14" y="4"/>
                    <a:pt x="22"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30" name="Freeform 72">
              <a:extLst>
                <a:ext uri="{FF2B5EF4-FFF2-40B4-BE49-F238E27FC236}">
                  <a16:creationId xmlns:a16="http://schemas.microsoft.com/office/drawing/2014/main" id="{FB6EF793-0487-49E6-ACD6-A61029C0A8B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9955774" y="3217593"/>
              <a:ext cx="155267" cy="107233"/>
            </a:xfrm>
            <a:custGeom>
              <a:avLst/>
              <a:gdLst>
                <a:gd name="T0" fmla="*/ 22 w 40"/>
                <a:gd name="T1" fmla="*/ 0 h 30"/>
                <a:gd name="T2" fmla="*/ 17 w 40"/>
                <a:gd name="T3" fmla="*/ 26 h 30"/>
                <a:gd name="T4" fmla="*/ 22 w 40"/>
                <a:gd name="T5" fmla="*/ 0 h 30"/>
              </a:gdLst>
              <a:ahLst/>
              <a:cxnLst>
                <a:cxn ang="0">
                  <a:pos x="T0" y="T1"/>
                </a:cxn>
                <a:cxn ang="0">
                  <a:pos x="T2" y="T3"/>
                </a:cxn>
                <a:cxn ang="0">
                  <a:pos x="T4" y="T5"/>
                </a:cxn>
              </a:cxnLst>
              <a:rect l="0" t="0" r="r" b="b"/>
              <a:pathLst>
                <a:path w="40" h="30">
                  <a:moveTo>
                    <a:pt x="22" y="0"/>
                  </a:moveTo>
                  <a:cubicBezTo>
                    <a:pt x="40" y="1"/>
                    <a:pt x="40" y="30"/>
                    <a:pt x="17" y="26"/>
                  </a:cubicBezTo>
                  <a:cubicBezTo>
                    <a:pt x="0" y="7"/>
                    <a:pt x="15" y="5"/>
                    <a:pt x="22"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31" name="Freeform 73">
              <a:extLst>
                <a:ext uri="{FF2B5EF4-FFF2-40B4-BE49-F238E27FC236}">
                  <a16:creationId xmlns:a16="http://schemas.microsoft.com/office/drawing/2014/main" id="{98ABF759-8FA6-48D5-B872-D9CEECD39BB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9366180" y="3221457"/>
              <a:ext cx="143728" cy="99505"/>
            </a:xfrm>
            <a:custGeom>
              <a:avLst/>
              <a:gdLst>
                <a:gd name="T0" fmla="*/ 13 w 37"/>
                <a:gd name="T1" fmla="*/ 2 h 28"/>
                <a:gd name="T2" fmla="*/ 29 w 37"/>
                <a:gd name="T3" fmla="*/ 9 h 28"/>
                <a:gd name="T4" fmla="*/ 14 w 37"/>
                <a:gd name="T5" fmla="*/ 28 h 28"/>
                <a:gd name="T6" fmla="*/ 13 w 37"/>
                <a:gd name="T7" fmla="*/ 2 h 28"/>
              </a:gdLst>
              <a:ahLst/>
              <a:cxnLst>
                <a:cxn ang="0">
                  <a:pos x="T0" y="T1"/>
                </a:cxn>
                <a:cxn ang="0">
                  <a:pos x="T2" y="T3"/>
                </a:cxn>
                <a:cxn ang="0">
                  <a:pos x="T4" y="T5"/>
                </a:cxn>
                <a:cxn ang="0">
                  <a:pos x="T6" y="T7"/>
                </a:cxn>
              </a:cxnLst>
              <a:rect l="0" t="0" r="r" b="b"/>
              <a:pathLst>
                <a:path w="37" h="28">
                  <a:moveTo>
                    <a:pt x="13" y="2"/>
                  </a:moveTo>
                  <a:cubicBezTo>
                    <a:pt x="23" y="0"/>
                    <a:pt x="25" y="4"/>
                    <a:pt x="29" y="9"/>
                  </a:cubicBezTo>
                  <a:cubicBezTo>
                    <a:pt x="37" y="19"/>
                    <a:pt x="25" y="25"/>
                    <a:pt x="14" y="28"/>
                  </a:cubicBezTo>
                  <a:cubicBezTo>
                    <a:pt x="4" y="21"/>
                    <a:pt x="0" y="7"/>
                    <a:pt x="13" y="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32" name="Freeform 74">
              <a:extLst>
                <a:ext uri="{FF2B5EF4-FFF2-40B4-BE49-F238E27FC236}">
                  <a16:creationId xmlns:a16="http://schemas.microsoft.com/office/drawing/2014/main" id="{DDB8BBFA-C9D7-4F60-A252-7ED1743E47A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49313" y="3228221"/>
              <a:ext cx="162611" cy="142976"/>
            </a:xfrm>
            <a:custGeom>
              <a:avLst/>
              <a:gdLst>
                <a:gd name="T0" fmla="*/ 19 w 42"/>
                <a:gd name="T1" fmla="*/ 0 h 40"/>
                <a:gd name="T2" fmla="*/ 4 w 42"/>
                <a:gd name="T3" fmla="*/ 19 h 40"/>
                <a:gd name="T4" fmla="*/ 19 w 42"/>
                <a:gd name="T5" fmla="*/ 0 h 40"/>
              </a:gdLst>
              <a:ahLst/>
              <a:cxnLst>
                <a:cxn ang="0">
                  <a:pos x="T0" y="T1"/>
                </a:cxn>
                <a:cxn ang="0">
                  <a:pos x="T2" y="T3"/>
                </a:cxn>
                <a:cxn ang="0">
                  <a:pos x="T4" y="T5"/>
                </a:cxn>
              </a:cxnLst>
              <a:rect l="0" t="0" r="r" b="b"/>
              <a:pathLst>
                <a:path w="42" h="40">
                  <a:moveTo>
                    <a:pt x="19" y="0"/>
                  </a:moveTo>
                  <a:cubicBezTo>
                    <a:pt x="42" y="10"/>
                    <a:pt x="20" y="40"/>
                    <a:pt x="4" y="19"/>
                  </a:cubicBezTo>
                  <a:cubicBezTo>
                    <a:pt x="0" y="6"/>
                    <a:pt x="8" y="1"/>
                    <a:pt x="19"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33" name="Freeform 85">
              <a:extLst>
                <a:ext uri="{FF2B5EF4-FFF2-40B4-BE49-F238E27FC236}">
                  <a16:creationId xmlns:a16="http://schemas.microsoft.com/office/drawing/2014/main" id="{A0FF6E41-0C56-4070-B2E2-2B584C5785A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769669" y="3263964"/>
              <a:ext cx="151070" cy="114961"/>
            </a:xfrm>
            <a:custGeom>
              <a:avLst/>
              <a:gdLst>
                <a:gd name="T0" fmla="*/ 21 w 39"/>
                <a:gd name="T1" fmla="*/ 0 h 32"/>
                <a:gd name="T2" fmla="*/ 13 w 39"/>
                <a:gd name="T3" fmla="*/ 20 h 32"/>
                <a:gd name="T4" fmla="*/ 21 w 39"/>
                <a:gd name="T5" fmla="*/ 0 h 32"/>
              </a:gdLst>
              <a:ahLst/>
              <a:cxnLst>
                <a:cxn ang="0">
                  <a:pos x="T0" y="T1"/>
                </a:cxn>
                <a:cxn ang="0">
                  <a:pos x="T2" y="T3"/>
                </a:cxn>
                <a:cxn ang="0">
                  <a:pos x="T4" y="T5"/>
                </a:cxn>
              </a:cxnLst>
              <a:rect l="0" t="0" r="r" b="b"/>
              <a:pathLst>
                <a:path w="39" h="32">
                  <a:moveTo>
                    <a:pt x="21" y="0"/>
                  </a:moveTo>
                  <a:cubicBezTo>
                    <a:pt x="39" y="2"/>
                    <a:pt x="32" y="32"/>
                    <a:pt x="13" y="20"/>
                  </a:cubicBezTo>
                  <a:cubicBezTo>
                    <a:pt x="3" y="23"/>
                    <a:pt x="0" y="1"/>
                    <a:pt x="21"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34" name="Freeform 87">
              <a:extLst>
                <a:ext uri="{FF2B5EF4-FFF2-40B4-BE49-F238E27FC236}">
                  <a16:creationId xmlns:a16="http://schemas.microsoft.com/office/drawing/2014/main" id="{BF2AC548-3795-4AF1-B887-1983F7F8A92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2025650" y="3278455"/>
              <a:ext cx="159463" cy="107233"/>
            </a:xfrm>
            <a:custGeom>
              <a:avLst/>
              <a:gdLst>
                <a:gd name="T0" fmla="*/ 27 w 41"/>
                <a:gd name="T1" fmla="*/ 0 h 30"/>
                <a:gd name="T2" fmla="*/ 41 w 41"/>
                <a:gd name="T3" fmla="*/ 19 h 30"/>
                <a:gd name="T4" fmla="*/ 27 w 41"/>
                <a:gd name="T5" fmla="*/ 0 h 30"/>
              </a:gdLst>
              <a:ahLst/>
              <a:cxnLst>
                <a:cxn ang="0">
                  <a:pos x="T0" y="T1"/>
                </a:cxn>
                <a:cxn ang="0">
                  <a:pos x="T2" y="T3"/>
                </a:cxn>
                <a:cxn ang="0">
                  <a:pos x="T4" y="T5"/>
                </a:cxn>
              </a:cxnLst>
              <a:rect l="0" t="0" r="r" b="b"/>
              <a:pathLst>
                <a:path w="41" h="30">
                  <a:moveTo>
                    <a:pt x="27" y="0"/>
                  </a:moveTo>
                  <a:cubicBezTo>
                    <a:pt x="35" y="0"/>
                    <a:pt x="40" y="11"/>
                    <a:pt x="41" y="19"/>
                  </a:cubicBezTo>
                  <a:cubicBezTo>
                    <a:pt x="21" y="30"/>
                    <a:pt x="0" y="10"/>
                    <a:pt x="27"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35" name="Freeform 88">
              <a:extLst>
                <a:ext uri="{FF2B5EF4-FFF2-40B4-BE49-F238E27FC236}">
                  <a16:creationId xmlns:a16="http://schemas.microsoft.com/office/drawing/2014/main" id="{2BDFC7FA-5D85-4F31-B712-6E0C0D7B04C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23043" y="3285217"/>
              <a:ext cx="7345" cy="7727"/>
            </a:xfrm>
            <a:custGeom>
              <a:avLst/>
              <a:gdLst>
                <a:gd name="T0" fmla="*/ 0 w 2"/>
                <a:gd name="T1" fmla="*/ 0 h 2"/>
                <a:gd name="T2" fmla="*/ 2 w 2"/>
                <a:gd name="T3" fmla="*/ 2 h 2"/>
                <a:gd name="T4" fmla="*/ 0 w 2"/>
                <a:gd name="T5" fmla="*/ 0 h 2"/>
              </a:gdLst>
              <a:ahLst/>
              <a:cxnLst>
                <a:cxn ang="0">
                  <a:pos x="T0" y="T1"/>
                </a:cxn>
                <a:cxn ang="0">
                  <a:pos x="T2" y="T3"/>
                </a:cxn>
                <a:cxn ang="0">
                  <a:pos x="T4" y="T5"/>
                </a:cxn>
              </a:cxnLst>
              <a:rect l="0" t="0" r="r" b="b"/>
              <a:pathLst>
                <a:path w="2" h="2">
                  <a:moveTo>
                    <a:pt x="0" y="0"/>
                  </a:moveTo>
                  <a:cubicBezTo>
                    <a:pt x="1" y="0"/>
                    <a:pt x="1" y="1"/>
                    <a:pt x="2" y="2"/>
                  </a:cubicBezTo>
                  <a:cubicBezTo>
                    <a:pt x="1" y="2"/>
                    <a:pt x="0" y="1"/>
                    <a:pt x="0"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36" name="Freeform 94">
              <a:extLst>
                <a:ext uri="{FF2B5EF4-FFF2-40B4-BE49-F238E27FC236}">
                  <a16:creationId xmlns:a16="http://schemas.microsoft.com/office/drawing/2014/main" id="{DD1464FA-ADAE-4DB6-A9A6-A809763A36C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550139" y="3580387"/>
              <a:ext cx="163660" cy="121724"/>
            </a:xfrm>
            <a:custGeom>
              <a:avLst/>
              <a:gdLst>
                <a:gd name="T0" fmla="*/ 29 w 42"/>
                <a:gd name="T1" fmla="*/ 1 h 34"/>
                <a:gd name="T2" fmla="*/ 40 w 42"/>
                <a:gd name="T3" fmla="*/ 20 h 34"/>
                <a:gd name="T4" fmla="*/ 29 w 42"/>
                <a:gd name="T5" fmla="*/ 1 h 34"/>
              </a:gdLst>
              <a:ahLst/>
              <a:cxnLst>
                <a:cxn ang="0">
                  <a:pos x="T0" y="T1"/>
                </a:cxn>
                <a:cxn ang="0">
                  <a:pos x="T2" y="T3"/>
                </a:cxn>
                <a:cxn ang="0">
                  <a:pos x="T4" y="T5"/>
                </a:cxn>
              </a:cxnLst>
              <a:rect l="0" t="0" r="r" b="b"/>
              <a:pathLst>
                <a:path w="42" h="34">
                  <a:moveTo>
                    <a:pt x="29" y="1"/>
                  </a:moveTo>
                  <a:cubicBezTo>
                    <a:pt x="38" y="0"/>
                    <a:pt x="42" y="12"/>
                    <a:pt x="40" y="20"/>
                  </a:cubicBezTo>
                  <a:cubicBezTo>
                    <a:pt x="22" y="34"/>
                    <a:pt x="0" y="9"/>
                    <a:pt x="29"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37" name="Freeform 97">
              <a:extLst>
                <a:ext uri="{FF2B5EF4-FFF2-40B4-BE49-F238E27FC236}">
                  <a16:creationId xmlns:a16="http://schemas.microsoft.com/office/drawing/2014/main" id="{A247191C-2FEA-4AA3-9B1B-4F1602D26A6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9815064" y="3539291"/>
              <a:ext cx="225557" cy="143944"/>
            </a:xfrm>
            <a:custGeom>
              <a:avLst/>
              <a:gdLst>
                <a:gd name="T0" fmla="*/ 42 w 58"/>
                <a:gd name="T1" fmla="*/ 0 h 40"/>
                <a:gd name="T2" fmla="*/ 53 w 58"/>
                <a:gd name="T3" fmla="*/ 17 h 40"/>
                <a:gd name="T4" fmla="*/ 42 w 58"/>
                <a:gd name="T5" fmla="*/ 0 h 40"/>
              </a:gdLst>
              <a:ahLst/>
              <a:cxnLst>
                <a:cxn ang="0">
                  <a:pos x="T0" y="T1"/>
                </a:cxn>
                <a:cxn ang="0">
                  <a:pos x="T2" y="T3"/>
                </a:cxn>
                <a:cxn ang="0">
                  <a:pos x="T4" y="T5"/>
                </a:cxn>
              </a:cxnLst>
              <a:rect l="0" t="0" r="r" b="b"/>
              <a:pathLst>
                <a:path w="58" h="40">
                  <a:moveTo>
                    <a:pt x="42" y="0"/>
                  </a:moveTo>
                  <a:cubicBezTo>
                    <a:pt x="52" y="0"/>
                    <a:pt x="50" y="9"/>
                    <a:pt x="53" y="17"/>
                  </a:cubicBezTo>
                  <a:cubicBezTo>
                    <a:pt x="58" y="40"/>
                    <a:pt x="0" y="6"/>
                    <a:pt x="42"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38" name="Freeform 98">
              <a:extLst>
                <a:ext uri="{FF2B5EF4-FFF2-40B4-BE49-F238E27FC236}">
                  <a16:creationId xmlns:a16="http://schemas.microsoft.com/office/drawing/2014/main" id="{92676367-B42C-46BC-BF52-A543723C220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9091835" y="3539292"/>
              <a:ext cx="175200" cy="93707"/>
            </a:xfrm>
            <a:custGeom>
              <a:avLst/>
              <a:gdLst>
                <a:gd name="T0" fmla="*/ 23 w 45"/>
                <a:gd name="T1" fmla="*/ 0 h 26"/>
                <a:gd name="T2" fmla="*/ 30 w 45"/>
                <a:gd name="T3" fmla="*/ 26 h 26"/>
                <a:gd name="T4" fmla="*/ 23 w 45"/>
                <a:gd name="T5" fmla="*/ 0 h 26"/>
              </a:gdLst>
              <a:ahLst/>
              <a:cxnLst>
                <a:cxn ang="0">
                  <a:pos x="T0" y="T1"/>
                </a:cxn>
                <a:cxn ang="0">
                  <a:pos x="T2" y="T3"/>
                </a:cxn>
                <a:cxn ang="0">
                  <a:pos x="T4" y="T5"/>
                </a:cxn>
              </a:cxnLst>
              <a:rect l="0" t="0" r="r" b="b"/>
              <a:pathLst>
                <a:path w="45" h="26">
                  <a:moveTo>
                    <a:pt x="23" y="0"/>
                  </a:moveTo>
                  <a:cubicBezTo>
                    <a:pt x="33" y="2"/>
                    <a:pt x="45" y="21"/>
                    <a:pt x="30" y="26"/>
                  </a:cubicBezTo>
                  <a:cubicBezTo>
                    <a:pt x="10" y="24"/>
                    <a:pt x="0" y="8"/>
                    <a:pt x="23"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39" name="Freeform 99">
              <a:extLst>
                <a:ext uri="{FF2B5EF4-FFF2-40B4-BE49-F238E27FC236}">
                  <a16:creationId xmlns:a16="http://schemas.microsoft.com/office/drawing/2014/main" id="{F96083BD-2E2F-43C1-B5B8-90A19ECB2F8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9320539" y="3539289"/>
              <a:ext cx="260178" cy="143944"/>
            </a:xfrm>
            <a:custGeom>
              <a:avLst/>
              <a:gdLst>
                <a:gd name="T0" fmla="*/ 36 w 67"/>
                <a:gd name="T1" fmla="*/ 0 h 40"/>
                <a:gd name="T2" fmla="*/ 44 w 67"/>
                <a:gd name="T3" fmla="*/ 2 h 40"/>
                <a:gd name="T4" fmla="*/ 31 w 67"/>
                <a:gd name="T5" fmla="*/ 2 h 40"/>
                <a:gd name="T6" fmla="*/ 36 w 67"/>
                <a:gd name="T7" fmla="*/ 0 h 40"/>
              </a:gdLst>
              <a:ahLst/>
              <a:cxnLst>
                <a:cxn ang="0">
                  <a:pos x="T0" y="T1"/>
                </a:cxn>
                <a:cxn ang="0">
                  <a:pos x="T2" y="T3"/>
                </a:cxn>
                <a:cxn ang="0">
                  <a:pos x="T4" y="T5"/>
                </a:cxn>
                <a:cxn ang="0">
                  <a:pos x="T6" y="T7"/>
                </a:cxn>
              </a:cxnLst>
              <a:rect l="0" t="0" r="r" b="b"/>
              <a:pathLst>
                <a:path w="67" h="40">
                  <a:moveTo>
                    <a:pt x="36" y="0"/>
                  </a:moveTo>
                  <a:cubicBezTo>
                    <a:pt x="39" y="3"/>
                    <a:pt x="41" y="0"/>
                    <a:pt x="44" y="2"/>
                  </a:cubicBezTo>
                  <a:cubicBezTo>
                    <a:pt x="67" y="40"/>
                    <a:pt x="0" y="25"/>
                    <a:pt x="31" y="2"/>
                  </a:cubicBezTo>
                  <a:cubicBezTo>
                    <a:pt x="24" y="11"/>
                    <a:pt x="31" y="5"/>
                    <a:pt x="36"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40" name="Freeform 100">
              <a:extLst>
                <a:ext uri="{FF2B5EF4-FFF2-40B4-BE49-F238E27FC236}">
                  <a16:creationId xmlns:a16="http://schemas.microsoft.com/office/drawing/2014/main" id="{36D49EC8-F959-4206-9496-81C1FCE9502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759800" y="3539291"/>
              <a:ext cx="152120" cy="111097"/>
            </a:xfrm>
            <a:custGeom>
              <a:avLst/>
              <a:gdLst>
                <a:gd name="T0" fmla="*/ 28 w 39"/>
                <a:gd name="T1" fmla="*/ 1 h 31"/>
                <a:gd name="T2" fmla="*/ 39 w 39"/>
                <a:gd name="T3" fmla="*/ 21 h 31"/>
                <a:gd name="T4" fmla="*/ 28 w 39"/>
                <a:gd name="T5" fmla="*/ 1 h 31"/>
              </a:gdLst>
              <a:ahLst/>
              <a:cxnLst>
                <a:cxn ang="0">
                  <a:pos x="T0" y="T1"/>
                </a:cxn>
                <a:cxn ang="0">
                  <a:pos x="T2" y="T3"/>
                </a:cxn>
                <a:cxn ang="0">
                  <a:pos x="T4" y="T5"/>
                </a:cxn>
              </a:cxnLst>
              <a:rect l="0" t="0" r="r" b="b"/>
              <a:pathLst>
                <a:path w="39" h="31">
                  <a:moveTo>
                    <a:pt x="28" y="1"/>
                  </a:moveTo>
                  <a:cubicBezTo>
                    <a:pt x="38" y="0"/>
                    <a:pt x="38" y="12"/>
                    <a:pt x="39" y="21"/>
                  </a:cubicBezTo>
                  <a:cubicBezTo>
                    <a:pt x="18" y="31"/>
                    <a:pt x="0" y="12"/>
                    <a:pt x="28"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41" name="Freeform 101">
              <a:extLst>
                <a:ext uri="{FF2B5EF4-FFF2-40B4-BE49-F238E27FC236}">
                  <a16:creationId xmlns:a16="http://schemas.microsoft.com/office/drawing/2014/main" id="{0D1F9B54-5650-4ADE-8769-818D5AD39D3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204341" y="3569721"/>
              <a:ext cx="163660" cy="96607"/>
            </a:xfrm>
            <a:custGeom>
              <a:avLst/>
              <a:gdLst>
                <a:gd name="T0" fmla="*/ 22 w 42"/>
                <a:gd name="T1" fmla="*/ 0 h 27"/>
                <a:gd name="T2" fmla="*/ 14 w 42"/>
                <a:gd name="T3" fmla="*/ 25 h 27"/>
                <a:gd name="T4" fmla="*/ 22 w 42"/>
                <a:gd name="T5" fmla="*/ 0 h 27"/>
              </a:gdLst>
              <a:ahLst/>
              <a:cxnLst>
                <a:cxn ang="0">
                  <a:pos x="T0" y="T1"/>
                </a:cxn>
                <a:cxn ang="0">
                  <a:pos x="T2" y="T3"/>
                </a:cxn>
                <a:cxn ang="0">
                  <a:pos x="T4" y="T5"/>
                </a:cxn>
              </a:cxnLst>
              <a:rect l="0" t="0" r="r" b="b"/>
              <a:pathLst>
                <a:path w="42" h="27">
                  <a:moveTo>
                    <a:pt x="22" y="0"/>
                  </a:moveTo>
                  <a:cubicBezTo>
                    <a:pt x="42" y="7"/>
                    <a:pt x="28" y="27"/>
                    <a:pt x="14" y="25"/>
                  </a:cubicBezTo>
                  <a:cubicBezTo>
                    <a:pt x="0" y="18"/>
                    <a:pt x="9" y="2"/>
                    <a:pt x="22"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42" name="Freeform 102">
              <a:extLst>
                <a:ext uri="{FF2B5EF4-FFF2-40B4-BE49-F238E27FC236}">
                  <a16:creationId xmlns:a16="http://schemas.microsoft.com/office/drawing/2014/main" id="{1208F64B-D1E2-4308-A921-2791E4D9028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59349" y="3594839"/>
              <a:ext cx="143728" cy="117858"/>
            </a:xfrm>
            <a:custGeom>
              <a:avLst/>
              <a:gdLst>
                <a:gd name="T0" fmla="*/ 21 w 37"/>
                <a:gd name="T1" fmla="*/ 0 h 33"/>
                <a:gd name="T2" fmla="*/ 19 w 37"/>
                <a:gd name="T3" fmla="*/ 23 h 33"/>
                <a:gd name="T4" fmla="*/ 21 w 37"/>
                <a:gd name="T5" fmla="*/ 0 h 33"/>
              </a:gdLst>
              <a:ahLst/>
              <a:cxnLst>
                <a:cxn ang="0">
                  <a:pos x="T0" y="T1"/>
                </a:cxn>
                <a:cxn ang="0">
                  <a:pos x="T2" y="T3"/>
                </a:cxn>
                <a:cxn ang="0">
                  <a:pos x="T4" y="T5"/>
                </a:cxn>
              </a:cxnLst>
              <a:rect l="0" t="0" r="r" b="b"/>
              <a:pathLst>
                <a:path w="37" h="33">
                  <a:moveTo>
                    <a:pt x="21" y="0"/>
                  </a:moveTo>
                  <a:cubicBezTo>
                    <a:pt x="37" y="0"/>
                    <a:pt x="29" y="33"/>
                    <a:pt x="19" y="23"/>
                  </a:cubicBezTo>
                  <a:cubicBezTo>
                    <a:pt x="0" y="30"/>
                    <a:pt x="3" y="0"/>
                    <a:pt x="21"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43" name="Freeform 103">
              <a:extLst>
                <a:ext uri="{FF2B5EF4-FFF2-40B4-BE49-F238E27FC236}">
                  <a16:creationId xmlns:a16="http://schemas.microsoft.com/office/drawing/2014/main" id="{DD5592E3-A816-49FE-824E-AF5845C5119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171682" y="3557646"/>
              <a:ext cx="166807" cy="121724"/>
            </a:xfrm>
            <a:custGeom>
              <a:avLst/>
              <a:gdLst>
                <a:gd name="T0" fmla="*/ 28 w 43"/>
                <a:gd name="T1" fmla="*/ 0 h 34"/>
                <a:gd name="T2" fmla="*/ 41 w 43"/>
                <a:gd name="T3" fmla="*/ 21 h 34"/>
                <a:gd name="T4" fmla="*/ 28 w 43"/>
                <a:gd name="T5" fmla="*/ 0 h 34"/>
              </a:gdLst>
              <a:ahLst/>
              <a:cxnLst>
                <a:cxn ang="0">
                  <a:pos x="T0" y="T1"/>
                </a:cxn>
                <a:cxn ang="0">
                  <a:pos x="T2" y="T3"/>
                </a:cxn>
                <a:cxn ang="0">
                  <a:pos x="T4" y="T5"/>
                </a:cxn>
              </a:cxnLst>
              <a:rect l="0" t="0" r="r" b="b"/>
              <a:pathLst>
                <a:path w="43" h="34">
                  <a:moveTo>
                    <a:pt x="28" y="0"/>
                  </a:moveTo>
                  <a:cubicBezTo>
                    <a:pt x="35" y="1"/>
                    <a:pt x="43" y="11"/>
                    <a:pt x="41" y="21"/>
                  </a:cubicBezTo>
                  <a:cubicBezTo>
                    <a:pt x="23" y="34"/>
                    <a:pt x="0" y="7"/>
                    <a:pt x="28"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44" name="Freeform 113">
              <a:extLst>
                <a:ext uri="{FF2B5EF4-FFF2-40B4-BE49-F238E27FC236}">
                  <a16:creationId xmlns:a16="http://schemas.microsoft.com/office/drawing/2014/main" id="{048AF30C-3E40-4065-A7E2-A78D26B0593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9913811" y="3611744"/>
              <a:ext cx="11540" cy="10628"/>
            </a:xfrm>
            <a:custGeom>
              <a:avLst/>
              <a:gdLst>
                <a:gd name="T0" fmla="*/ 1 w 3"/>
                <a:gd name="T1" fmla="*/ 0 h 3"/>
                <a:gd name="T2" fmla="*/ 3 w 3"/>
                <a:gd name="T3" fmla="*/ 1 h 3"/>
                <a:gd name="T4" fmla="*/ 1 w 3"/>
                <a:gd name="T5" fmla="*/ 0 h 3"/>
              </a:gdLst>
              <a:ahLst/>
              <a:cxnLst>
                <a:cxn ang="0">
                  <a:pos x="T0" y="T1"/>
                </a:cxn>
                <a:cxn ang="0">
                  <a:pos x="T2" y="T3"/>
                </a:cxn>
                <a:cxn ang="0">
                  <a:pos x="T4" y="T5"/>
                </a:cxn>
              </a:cxnLst>
              <a:rect l="0" t="0" r="r" b="b"/>
              <a:pathLst>
                <a:path w="3" h="3">
                  <a:moveTo>
                    <a:pt x="1" y="0"/>
                  </a:moveTo>
                  <a:cubicBezTo>
                    <a:pt x="1" y="0"/>
                    <a:pt x="2" y="1"/>
                    <a:pt x="3" y="1"/>
                  </a:cubicBezTo>
                  <a:cubicBezTo>
                    <a:pt x="2" y="3"/>
                    <a:pt x="0" y="1"/>
                    <a:pt x="1"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45" name="Freeform 115">
              <a:extLst>
                <a:ext uri="{FF2B5EF4-FFF2-40B4-BE49-F238E27FC236}">
                  <a16:creationId xmlns:a16="http://schemas.microsoft.com/office/drawing/2014/main" id="{F6E9CB87-8280-47D0-88C8-BAC285D5DE8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9238190" y="3618509"/>
              <a:ext cx="7345" cy="6762"/>
            </a:xfrm>
            <a:custGeom>
              <a:avLst/>
              <a:gdLst>
                <a:gd name="T0" fmla="*/ 0 w 2"/>
                <a:gd name="T1" fmla="*/ 0 h 2"/>
                <a:gd name="T2" fmla="*/ 1 w 2"/>
                <a:gd name="T3" fmla="*/ 2 h 2"/>
                <a:gd name="T4" fmla="*/ 0 w 2"/>
                <a:gd name="T5" fmla="*/ 0 h 2"/>
              </a:gdLst>
              <a:ahLst/>
              <a:cxnLst>
                <a:cxn ang="0">
                  <a:pos x="T0" y="T1"/>
                </a:cxn>
                <a:cxn ang="0">
                  <a:pos x="T2" y="T3"/>
                </a:cxn>
                <a:cxn ang="0">
                  <a:pos x="T4" y="T5"/>
                </a:cxn>
              </a:cxnLst>
              <a:rect l="0" t="0" r="r" b="b"/>
              <a:pathLst>
                <a:path w="2" h="2">
                  <a:moveTo>
                    <a:pt x="0" y="0"/>
                  </a:moveTo>
                  <a:cubicBezTo>
                    <a:pt x="1" y="0"/>
                    <a:pt x="2" y="1"/>
                    <a:pt x="1" y="2"/>
                  </a:cubicBezTo>
                  <a:cubicBezTo>
                    <a:pt x="0" y="2"/>
                    <a:pt x="0" y="1"/>
                    <a:pt x="0"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46" name="Freeform 117">
              <a:extLst>
                <a:ext uri="{FF2B5EF4-FFF2-40B4-BE49-F238E27FC236}">
                  <a16:creationId xmlns:a16="http://schemas.microsoft.com/office/drawing/2014/main" id="{C126D247-0C11-4EAB-BE52-A4D807955C5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45118" y="3633000"/>
              <a:ext cx="8392" cy="6762"/>
            </a:xfrm>
            <a:custGeom>
              <a:avLst/>
              <a:gdLst>
                <a:gd name="T0" fmla="*/ 0 w 2"/>
                <a:gd name="T1" fmla="*/ 0 h 2"/>
                <a:gd name="T2" fmla="*/ 1 w 2"/>
                <a:gd name="T3" fmla="*/ 2 h 2"/>
                <a:gd name="T4" fmla="*/ 0 w 2"/>
                <a:gd name="T5" fmla="*/ 0 h 2"/>
              </a:gdLst>
              <a:ahLst/>
              <a:cxnLst>
                <a:cxn ang="0">
                  <a:pos x="T0" y="T1"/>
                </a:cxn>
                <a:cxn ang="0">
                  <a:pos x="T2" y="T3"/>
                </a:cxn>
                <a:cxn ang="0">
                  <a:pos x="T4" y="T5"/>
                </a:cxn>
              </a:cxnLst>
              <a:rect l="0" t="0" r="r" b="b"/>
              <a:pathLst>
                <a:path w="2" h="2">
                  <a:moveTo>
                    <a:pt x="0" y="0"/>
                  </a:moveTo>
                  <a:cubicBezTo>
                    <a:pt x="1" y="1"/>
                    <a:pt x="2" y="1"/>
                    <a:pt x="1" y="2"/>
                  </a:cubicBezTo>
                  <a:cubicBezTo>
                    <a:pt x="0" y="2"/>
                    <a:pt x="0" y="1"/>
                    <a:pt x="0"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47" name="Freeform 118">
              <a:extLst>
                <a:ext uri="{FF2B5EF4-FFF2-40B4-BE49-F238E27FC236}">
                  <a16:creationId xmlns:a16="http://schemas.microsoft.com/office/drawing/2014/main" id="{A15D480B-DA3E-4F00-BDEA-52E018D2CEC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909199" y="3636863"/>
              <a:ext cx="155267" cy="113994"/>
            </a:xfrm>
            <a:custGeom>
              <a:avLst/>
              <a:gdLst>
                <a:gd name="T0" fmla="*/ 22 w 40"/>
                <a:gd name="T1" fmla="*/ 0 h 32"/>
                <a:gd name="T2" fmla="*/ 16 w 40"/>
                <a:gd name="T3" fmla="*/ 25 h 32"/>
                <a:gd name="T4" fmla="*/ 22 w 40"/>
                <a:gd name="T5" fmla="*/ 0 h 32"/>
              </a:gdLst>
              <a:ahLst/>
              <a:cxnLst>
                <a:cxn ang="0">
                  <a:pos x="T0" y="T1"/>
                </a:cxn>
                <a:cxn ang="0">
                  <a:pos x="T2" y="T3"/>
                </a:cxn>
                <a:cxn ang="0">
                  <a:pos x="T4" y="T5"/>
                </a:cxn>
              </a:cxnLst>
              <a:rect l="0" t="0" r="r" b="b"/>
              <a:pathLst>
                <a:path w="40" h="32">
                  <a:moveTo>
                    <a:pt x="22" y="0"/>
                  </a:moveTo>
                  <a:cubicBezTo>
                    <a:pt x="40" y="3"/>
                    <a:pt x="40" y="32"/>
                    <a:pt x="16" y="25"/>
                  </a:cubicBezTo>
                  <a:cubicBezTo>
                    <a:pt x="0" y="7"/>
                    <a:pt x="14" y="4"/>
                    <a:pt x="22"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48" name="Freeform 119">
              <a:extLst>
                <a:ext uri="{FF2B5EF4-FFF2-40B4-BE49-F238E27FC236}">
                  <a16:creationId xmlns:a16="http://schemas.microsoft.com/office/drawing/2014/main" id="{171F133F-A692-4513-A861-47BDCCC8F66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625942" y="3622374"/>
              <a:ext cx="151070" cy="178722"/>
            </a:xfrm>
            <a:custGeom>
              <a:avLst/>
              <a:gdLst>
                <a:gd name="T0" fmla="*/ 13 w 39"/>
                <a:gd name="T1" fmla="*/ 6 h 50"/>
                <a:gd name="T2" fmla="*/ 0 w 39"/>
                <a:gd name="T3" fmla="*/ 23 h 50"/>
                <a:gd name="T4" fmla="*/ 13 w 39"/>
                <a:gd name="T5" fmla="*/ 6 h 50"/>
              </a:gdLst>
              <a:ahLst/>
              <a:cxnLst>
                <a:cxn ang="0">
                  <a:pos x="T0" y="T1"/>
                </a:cxn>
                <a:cxn ang="0">
                  <a:pos x="T2" y="T3"/>
                </a:cxn>
                <a:cxn ang="0">
                  <a:pos x="T4" y="T5"/>
                </a:cxn>
              </a:cxnLst>
              <a:rect l="0" t="0" r="r" b="b"/>
              <a:pathLst>
                <a:path w="39" h="50">
                  <a:moveTo>
                    <a:pt x="13" y="6"/>
                  </a:moveTo>
                  <a:cubicBezTo>
                    <a:pt x="39" y="10"/>
                    <a:pt x="16" y="50"/>
                    <a:pt x="0" y="23"/>
                  </a:cubicBezTo>
                  <a:cubicBezTo>
                    <a:pt x="1" y="0"/>
                    <a:pt x="5" y="14"/>
                    <a:pt x="13" y="6"/>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49" name="Freeform 120">
              <a:extLst>
                <a:ext uri="{FF2B5EF4-FFF2-40B4-BE49-F238E27FC236}">
                  <a16:creationId xmlns:a16="http://schemas.microsoft.com/office/drawing/2014/main" id="{38207A8D-8E7E-463D-9992-9844A780828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706294" y="3832973"/>
              <a:ext cx="143728" cy="79216"/>
            </a:xfrm>
            <a:custGeom>
              <a:avLst/>
              <a:gdLst>
                <a:gd name="T0" fmla="*/ 19 w 37"/>
                <a:gd name="T1" fmla="*/ 0 h 22"/>
                <a:gd name="T2" fmla="*/ 20 w 37"/>
                <a:gd name="T3" fmla="*/ 22 h 22"/>
                <a:gd name="T4" fmla="*/ 19 w 37"/>
                <a:gd name="T5" fmla="*/ 0 h 22"/>
              </a:gdLst>
              <a:ahLst/>
              <a:cxnLst>
                <a:cxn ang="0">
                  <a:pos x="T0" y="T1"/>
                </a:cxn>
                <a:cxn ang="0">
                  <a:pos x="T2" y="T3"/>
                </a:cxn>
                <a:cxn ang="0">
                  <a:pos x="T4" y="T5"/>
                </a:cxn>
              </a:cxnLst>
              <a:rect l="0" t="0" r="r" b="b"/>
              <a:pathLst>
                <a:path w="37" h="22">
                  <a:moveTo>
                    <a:pt x="19" y="0"/>
                  </a:moveTo>
                  <a:cubicBezTo>
                    <a:pt x="35" y="2"/>
                    <a:pt x="37" y="21"/>
                    <a:pt x="20" y="22"/>
                  </a:cubicBezTo>
                  <a:cubicBezTo>
                    <a:pt x="7" y="18"/>
                    <a:pt x="0" y="6"/>
                    <a:pt x="19"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50" name="Freeform 127">
              <a:extLst>
                <a:ext uri="{FF2B5EF4-FFF2-40B4-BE49-F238E27FC236}">
                  <a16:creationId xmlns:a16="http://schemas.microsoft.com/office/drawing/2014/main" id="{7BA77B91-9626-4DFA-A5D2-86BE3EAC8F9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9172096" y="3868719"/>
              <a:ext cx="162611" cy="93707"/>
            </a:xfrm>
            <a:custGeom>
              <a:avLst/>
              <a:gdLst>
                <a:gd name="T0" fmla="*/ 28 w 42"/>
                <a:gd name="T1" fmla="*/ 0 h 26"/>
                <a:gd name="T2" fmla="*/ 23 w 42"/>
                <a:gd name="T3" fmla="*/ 26 h 26"/>
                <a:gd name="T4" fmla="*/ 28 w 42"/>
                <a:gd name="T5" fmla="*/ 0 h 26"/>
              </a:gdLst>
              <a:ahLst/>
              <a:cxnLst>
                <a:cxn ang="0">
                  <a:pos x="T0" y="T1"/>
                </a:cxn>
                <a:cxn ang="0">
                  <a:pos x="T2" y="T3"/>
                </a:cxn>
                <a:cxn ang="0">
                  <a:pos x="T4" y="T5"/>
                </a:cxn>
              </a:cxnLst>
              <a:rect l="0" t="0" r="r" b="b"/>
              <a:pathLst>
                <a:path w="42" h="26">
                  <a:moveTo>
                    <a:pt x="28" y="0"/>
                  </a:moveTo>
                  <a:cubicBezTo>
                    <a:pt x="42" y="4"/>
                    <a:pt x="38" y="23"/>
                    <a:pt x="23" y="26"/>
                  </a:cubicBezTo>
                  <a:cubicBezTo>
                    <a:pt x="0" y="26"/>
                    <a:pt x="8" y="5"/>
                    <a:pt x="28"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51" name="Freeform 129">
              <a:extLst>
                <a:ext uri="{FF2B5EF4-FFF2-40B4-BE49-F238E27FC236}">
                  <a16:creationId xmlns:a16="http://schemas.microsoft.com/office/drawing/2014/main" id="{E160D945-C924-441B-827A-C27206D18F4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9734415" y="3872581"/>
              <a:ext cx="175200" cy="129453"/>
            </a:xfrm>
            <a:custGeom>
              <a:avLst/>
              <a:gdLst>
                <a:gd name="T0" fmla="*/ 28 w 45"/>
                <a:gd name="T1" fmla="*/ 0 h 36"/>
                <a:gd name="T2" fmla="*/ 42 w 45"/>
                <a:gd name="T3" fmla="*/ 20 h 36"/>
                <a:gd name="T4" fmla="*/ 28 w 45"/>
                <a:gd name="T5" fmla="*/ 0 h 36"/>
              </a:gdLst>
              <a:ahLst/>
              <a:cxnLst>
                <a:cxn ang="0">
                  <a:pos x="T0" y="T1"/>
                </a:cxn>
                <a:cxn ang="0">
                  <a:pos x="T2" y="T3"/>
                </a:cxn>
                <a:cxn ang="0">
                  <a:pos x="T4" y="T5"/>
                </a:cxn>
              </a:cxnLst>
              <a:rect l="0" t="0" r="r" b="b"/>
              <a:pathLst>
                <a:path w="45" h="36">
                  <a:moveTo>
                    <a:pt x="28" y="0"/>
                  </a:moveTo>
                  <a:cubicBezTo>
                    <a:pt x="34" y="1"/>
                    <a:pt x="45" y="11"/>
                    <a:pt x="42" y="20"/>
                  </a:cubicBezTo>
                  <a:cubicBezTo>
                    <a:pt x="25" y="36"/>
                    <a:pt x="0" y="7"/>
                    <a:pt x="28"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52" name="Freeform 133">
              <a:extLst>
                <a:ext uri="{FF2B5EF4-FFF2-40B4-BE49-F238E27FC236}">
                  <a16:creationId xmlns:a16="http://schemas.microsoft.com/office/drawing/2014/main" id="{034D50E5-CC96-47EA-909D-9CC6ABA24FB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9505710" y="3883209"/>
              <a:ext cx="162611" cy="118826"/>
            </a:xfrm>
            <a:custGeom>
              <a:avLst/>
              <a:gdLst>
                <a:gd name="T0" fmla="*/ 25 w 42"/>
                <a:gd name="T1" fmla="*/ 1 h 33"/>
                <a:gd name="T2" fmla="*/ 4 w 42"/>
                <a:gd name="T3" fmla="*/ 19 h 33"/>
                <a:gd name="T4" fmla="*/ 25 w 42"/>
                <a:gd name="T5" fmla="*/ 1 h 33"/>
              </a:gdLst>
              <a:ahLst/>
              <a:cxnLst>
                <a:cxn ang="0">
                  <a:pos x="T0" y="T1"/>
                </a:cxn>
                <a:cxn ang="0">
                  <a:pos x="T2" y="T3"/>
                </a:cxn>
                <a:cxn ang="0">
                  <a:pos x="T4" y="T5"/>
                </a:cxn>
              </a:cxnLst>
              <a:rect l="0" t="0" r="r" b="b"/>
              <a:pathLst>
                <a:path w="42" h="33">
                  <a:moveTo>
                    <a:pt x="25" y="1"/>
                  </a:moveTo>
                  <a:cubicBezTo>
                    <a:pt x="42" y="14"/>
                    <a:pt x="15" y="33"/>
                    <a:pt x="4" y="19"/>
                  </a:cubicBezTo>
                  <a:cubicBezTo>
                    <a:pt x="0" y="6"/>
                    <a:pt x="15" y="0"/>
                    <a:pt x="25"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53" name="Freeform 136">
              <a:extLst>
                <a:ext uri="{FF2B5EF4-FFF2-40B4-BE49-F238E27FC236}">
                  <a16:creationId xmlns:a16="http://schemas.microsoft.com/office/drawing/2014/main" id="{CE529D6B-DA12-4C21-8816-B7C0655DCAF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733368" y="3958373"/>
              <a:ext cx="151070" cy="82115"/>
            </a:xfrm>
            <a:custGeom>
              <a:avLst/>
              <a:gdLst>
                <a:gd name="T0" fmla="*/ 21 w 39"/>
                <a:gd name="T1" fmla="*/ 0 h 23"/>
                <a:gd name="T2" fmla="*/ 22 w 39"/>
                <a:gd name="T3" fmla="*/ 23 h 23"/>
                <a:gd name="T4" fmla="*/ 21 w 39"/>
                <a:gd name="T5" fmla="*/ 0 h 23"/>
              </a:gdLst>
              <a:ahLst/>
              <a:cxnLst>
                <a:cxn ang="0">
                  <a:pos x="T0" y="T1"/>
                </a:cxn>
                <a:cxn ang="0">
                  <a:pos x="T2" y="T3"/>
                </a:cxn>
                <a:cxn ang="0">
                  <a:pos x="T4" y="T5"/>
                </a:cxn>
              </a:cxnLst>
              <a:rect l="0" t="0" r="r" b="b"/>
              <a:pathLst>
                <a:path w="39" h="23">
                  <a:moveTo>
                    <a:pt x="21" y="0"/>
                  </a:moveTo>
                  <a:cubicBezTo>
                    <a:pt x="37" y="0"/>
                    <a:pt x="39" y="22"/>
                    <a:pt x="22" y="23"/>
                  </a:cubicBezTo>
                  <a:cubicBezTo>
                    <a:pt x="7" y="22"/>
                    <a:pt x="0" y="5"/>
                    <a:pt x="21"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54" name="Freeform 137">
              <a:extLst>
                <a:ext uri="{FF2B5EF4-FFF2-40B4-BE49-F238E27FC236}">
                  <a16:creationId xmlns:a16="http://schemas.microsoft.com/office/drawing/2014/main" id="{8BD20D1C-AFD2-46C5-B874-E1E6575AB68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406887" y="3901564"/>
              <a:ext cx="151070" cy="111097"/>
            </a:xfrm>
            <a:custGeom>
              <a:avLst/>
              <a:gdLst>
                <a:gd name="T0" fmla="*/ 23 w 39"/>
                <a:gd name="T1" fmla="*/ 0 h 31"/>
                <a:gd name="T2" fmla="*/ 17 w 39"/>
                <a:gd name="T3" fmla="*/ 26 h 31"/>
                <a:gd name="T4" fmla="*/ 23 w 39"/>
                <a:gd name="T5" fmla="*/ 0 h 31"/>
              </a:gdLst>
              <a:ahLst/>
              <a:cxnLst>
                <a:cxn ang="0">
                  <a:pos x="T0" y="T1"/>
                </a:cxn>
                <a:cxn ang="0">
                  <a:pos x="T2" y="T3"/>
                </a:cxn>
                <a:cxn ang="0">
                  <a:pos x="T4" y="T5"/>
                </a:cxn>
              </a:cxnLst>
              <a:rect l="0" t="0" r="r" b="b"/>
              <a:pathLst>
                <a:path w="39" h="31">
                  <a:moveTo>
                    <a:pt x="23" y="0"/>
                  </a:moveTo>
                  <a:cubicBezTo>
                    <a:pt x="39" y="3"/>
                    <a:pt x="39" y="31"/>
                    <a:pt x="17" y="26"/>
                  </a:cubicBezTo>
                  <a:cubicBezTo>
                    <a:pt x="0" y="6"/>
                    <a:pt x="15" y="5"/>
                    <a:pt x="23"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55" name="Freeform 138">
              <a:extLst>
                <a:ext uri="{FF2B5EF4-FFF2-40B4-BE49-F238E27FC236}">
                  <a16:creationId xmlns:a16="http://schemas.microsoft.com/office/drawing/2014/main" id="{1553F3A5-DAE1-4BE4-A62C-DC0B2B07658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107894" y="3904464"/>
              <a:ext cx="139530" cy="93707"/>
            </a:xfrm>
            <a:custGeom>
              <a:avLst/>
              <a:gdLst>
                <a:gd name="T0" fmla="*/ 21 w 36"/>
                <a:gd name="T1" fmla="*/ 0 h 26"/>
                <a:gd name="T2" fmla="*/ 21 w 36"/>
                <a:gd name="T3" fmla="*/ 26 h 26"/>
                <a:gd name="T4" fmla="*/ 21 w 36"/>
                <a:gd name="T5" fmla="*/ 0 h 26"/>
              </a:gdLst>
              <a:ahLst/>
              <a:cxnLst>
                <a:cxn ang="0">
                  <a:pos x="T0" y="T1"/>
                </a:cxn>
                <a:cxn ang="0">
                  <a:pos x="T2" y="T3"/>
                </a:cxn>
                <a:cxn ang="0">
                  <a:pos x="T4" y="T5"/>
                </a:cxn>
              </a:cxnLst>
              <a:rect l="0" t="0" r="r" b="b"/>
              <a:pathLst>
                <a:path w="36" h="26">
                  <a:moveTo>
                    <a:pt x="21" y="0"/>
                  </a:moveTo>
                  <a:cubicBezTo>
                    <a:pt x="32" y="4"/>
                    <a:pt x="36" y="23"/>
                    <a:pt x="21" y="26"/>
                  </a:cubicBezTo>
                  <a:cubicBezTo>
                    <a:pt x="1" y="24"/>
                    <a:pt x="0" y="2"/>
                    <a:pt x="21"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56" name="Freeform 139">
              <a:extLst>
                <a:ext uri="{FF2B5EF4-FFF2-40B4-BE49-F238E27FC236}">
                  <a16:creationId xmlns:a16="http://schemas.microsoft.com/office/drawing/2014/main" id="{7248432C-E709-4AB9-B196-B17BABF5462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909199" y="3912191"/>
              <a:ext cx="155267" cy="103369"/>
            </a:xfrm>
            <a:custGeom>
              <a:avLst/>
              <a:gdLst>
                <a:gd name="T0" fmla="*/ 24 w 40"/>
                <a:gd name="T1" fmla="*/ 0 h 29"/>
                <a:gd name="T2" fmla="*/ 19 w 40"/>
                <a:gd name="T3" fmla="*/ 26 h 29"/>
                <a:gd name="T4" fmla="*/ 24 w 40"/>
                <a:gd name="T5" fmla="*/ 0 h 29"/>
              </a:gdLst>
              <a:ahLst/>
              <a:cxnLst>
                <a:cxn ang="0">
                  <a:pos x="T0" y="T1"/>
                </a:cxn>
                <a:cxn ang="0">
                  <a:pos x="T2" y="T3"/>
                </a:cxn>
                <a:cxn ang="0">
                  <a:pos x="T4" y="T5"/>
                </a:cxn>
              </a:cxnLst>
              <a:rect l="0" t="0" r="r" b="b"/>
              <a:pathLst>
                <a:path w="40" h="29">
                  <a:moveTo>
                    <a:pt x="24" y="0"/>
                  </a:moveTo>
                  <a:cubicBezTo>
                    <a:pt x="40" y="2"/>
                    <a:pt x="34" y="29"/>
                    <a:pt x="19" y="26"/>
                  </a:cubicBezTo>
                  <a:cubicBezTo>
                    <a:pt x="0" y="19"/>
                    <a:pt x="4" y="2"/>
                    <a:pt x="24"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57" name="Freeform 142">
              <a:extLst>
                <a:ext uri="{FF2B5EF4-FFF2-40B4-BE49-F238E27FC236}">
                  <a16:creationId xmlns:a16="http://schemas.microsoft.com/office/drawing/2014/main" id="{87579DF1-0CD1-48D7-9B6C-2B437C7B004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9812046" y="3947935"/>
              <a:ext cx="4197" cy="6762"/>
            </a:xfrm>
            <a:custGeom>
              <a:avLst/>
              <a:gdLst>
                <a:gd name="T0" fmla="*/ 0 w 1"/>
                <a:gd name="T1" fmla="*/ 0 h 2"/>
                <a:gd name="T2" fmla="*/ 1 w 1"/>
                <a:gd name="T3" fmla="*/ 2 h 2"/>
                <a:gd name="T4" fmla="*/ 0 w 1"/>
                <a:gd name="T5" fmla="*/ 0 h 2"/>
              </a:gdLst>
              <a:ahLst/>
              <a:cxnLst>
                <a:cxn ang="0">
                  <a:pos x="T0" y="T1"/>
                </a:cxn>
                <a:cxn ang="0">
                  <a:pos x="T2" y="T3"/>
                </a:cxn>
                <a:cxn ang="0">
                  <a:pos x="T4" y="T5"/>
                </a:cxn>
              </a:cxnLst>
              <a:rect l="0" t="0" r="r" b="b"/>
              <a:pathLst>
                <a:path w="1" h="2">
                  <a:moveTo>
                    <a:pt x="0" y="0"/>
                  </a:moveTo>
                  <a:cubicBezTo>
                    <a:pt x="1" y="1"/>
                    <a:pt x="1" y="1"/>
                    <a:pt x="1" y="2"/>
                  </a:cubicBezTo>
                  <a:cubicBezTo>
                    <a:pt x="0" y="2"/>
                    <a:pt x="0" y="1"/>
                    <a:pt x="0"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58" name="Freeform 143">
              <a:extLst>
                <a:ext uri="{FF2B5EF4-FFF2-40B4-BE49-F238E27FC236}">
                  <a16:creationId xmlns:a16="http://schemas.microsoft.com/office/drawing/2014/main" id="{51C5165A-A8BD-4E8A-BB51-96ADB4E0CF0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027955" y="3951797"/>
              <a:ext cx="143728" cy="92743"/>
            </a:xfrm>
            <a:custGeom>
              <a:avLst/>
              <a:gdLst>
                <a:gd name="T0" fmla="*/ 21 w 37"/>
                <a:gd name="T1" fmla="*/ 0 h 26"/>
                <a:gd name="T2" fmla="*/ 22 w 37"/>
                <a:gd name="T3" fmla="*/ 26 h 26"/>
                <a:gd name="T4" fmla="*/ 21 w 37"/>
                <a:gd name="T5" fmla="*/ 0 h 26"/>
              </a:gdLst>
              <a:ahLst/>
              <a:cxnLst>
                <a:cxn ang="0">
                  <a:pos x="T0" y="T1"/>
                </a:cxn>
                <a:cxn ang="0">
                  <a:pos x="T2" y="T3"/>
                </a:cxn>
                <a:cxn ang="0">
                  <a:pos x="T4" y="T5"/>
                </a:cxn>
              </a:cxnLst>
              <a:rect l="0" t="0" r="r" b="b"/>
              <a:pathLst>
                <a:path w="37" h="26">
                  <a:moveTo>
                    <a:pt x="21" y="0"/>
                  </a:moveTo>
                  <a:cubicBezTo>
                    <a:pt x="32" y="2"/>
                    <a:pt x="37" y="23"/>
                    <a:pt x="22" y="26"/>
                  </a:cubicBezTo>
                  <a:cubicBezTo>
                    <a:pt x="3" y="26"/>
                    <a:pt x="0" y="1"/>
                    <a:pt x="21"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59" name="Freeform 144">
              <a:extLst>
                <a:ext uri="{FF2B5EF4-FFF2-40B4-BE49-F238E27FC236}">
                  <a16:creationId xmlns:a16="http://schemas.microsoft.com/office/drawing/2014/main" id="{3318A639-15FE-47E4-883D-24F0DAF6B4E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345833" y="3947935"/>
              <a:ext cx="167855" cy="107233"/>
            </a:xfrm>
            <a:custGeom>
              <a:avLst/>
              <a:gdLst>
                <a:gd name="T0" fmla="*/ 28 w 43"/>
                <a:gd name="T1" fmla="*/ 2 h 30"/>
                <a:gd name="T2" fmla="*/ 41 w 43"/>
                <a:gd name="T3" fmla="*/ 20 h 30"/>
                <a:gd name="T4" fmla="*/ 28 w 43"/>
                <a:gd name="T5" fmla="*/ 2 h 30"/>
              </a:gdLst>
              <a:ahLst/>
              <a:cxnLst>
                <a:cxn ang="0">
                  <a:pos x="T0" y="T1"/>
                </a:cxn>
                <a:cxn ang="0">
                  <a:pos x="T2" y="T3"/>
                </a:cxn>
                <a:cxn ang="0">
                  <a:pos x="T4" y="T5"/>
                </a:cxn>
              </a:cxnLst>
              <a:rect l="0" t="0" r="r" b="b"/>
              <a:pathLst>
                <a:path w="43" h="30">
                  <a:moveTo>
                    <a:pt x="28" y="2"/>
                  </a:moveTo>
                  <a:cubicBezTo>
                    <a:pt x="36" y="0"/>
                    <a:pt x="43" y="12"/>
                    <a:pt x="41" y="20"/>
                  </a:cubicBezTo>
                  <a:cubicBezTo>
                    <a:pt x="24" y="30"/>
                    <a:pt x="0" y="14"/>
                    <a:pt x="28" y="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60" name="Freeform 145">
              <a:extLst>
                <a:ext uri="{FF2B5EF4-FFF2-40B4-BE49-F238E27FC236}">
                  <a16:creationId xmlns:a16="http://schemas.microsoft.com/office/drawing/2014/main" id="{B03EC112-0D5C-48DA-93EE-940B74A6244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594469" y="3954698"/>
              <a:ext cx="143728" cy="79216"/>
            </a:xfrm>
            <a:custGeom>
              <a:avLst/>
              <a:gdLst>
                <a:gd name="T0" fmla="*/ 19 w 37"/>
                <a:gd name="T1" fmla="*/ 0 h 22"/>
                <a:gd name="T2" fmla="*/ 19 w 37"/>
                <a:gd name="T3" fmla="*/ 22 h 22"/>
                <a:gd name="T4" fmla="*/ 19 w 37"/>
                <a:gd name="T5" fmla="*/ 0 h 22"/>
              </a:gdLst>
              <a:ahLst/>
              <a:cxnLst>
                <a:cxn ang="0">
                  <a:pos x="T0" y="T1"/>
                </a:cxn>
                <a:cxn ang="0">
                  <a:pos x="T2" y="T3"/>
                </a:cxn>
                <a:cxn ang="0">
                  <a:pos x="T4" y="T5"/>
                </a:cxn>
              </a:cxnLst>
              <a:rect l="0" t="0" r="r" b="b"/>
              <a:pathLst>
                <a:path w="37" h="22">
                  <a:moveTo>
                    <a:pt x="19" y="0"/>
                  </a:moveTo>
                  <a:cubicBezTo>
                    <a:pt x="35" y="1"/>
                    <a:pt x="37" y="22"/>
                    <a:pt x="19" y="22"/>
                  </a:cubicBezTo>
                  <a:cubicBezTo>
                    <a:pt x="6" y="18"/>
                    <a:pt x="0" y="4"/>
                    <a:pt x="19"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61" name="Freeform 10">
              <a:extLst>
                <a:ext uri="{FF2B5EF4-FFF2-40B4-BE49-F238E27FC236}">
                  <a16:creationId xmlns:a16="http://schemas.microsoft.com/office/drawing/2014/main" id="{982DB46C-F13E-4ED7-90F3-47B25A08583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58264" y="3024903"/>
              <a:ext cx="163660" cy="104334"/>
            </a:xfrm>
            <a:custGeom>
              <a:avLst/>
              <a:gdLst>
                <a:gd name="T0" fmla="*/ 22 w 42"/>
                <a:gd name="T1" fmla="*/ 0 h 29"/>
                <a:gd name="T2" fmla="*/ 14 w 42"/>
                <a:gd name="T3" fmla="*/ 25 h 29"/>
                <a:gd name="T4" fmla="*/ 22 w 42"/>
                <a:gd name="T5" fmla="*/ 0 h 29"/>
              </a:gdLst>
              <a:ahLst/>
              <a:cxnLst>
                <a:cxn ang="0">
                  <a:pos x="T0" y="T1"/>
                </a:cxn>
                <a:cxn ang="0">
                  <a:pos x="T2" y="T3"/>
                </a:cxn>
                <a:cxn ang="0">
                  <a:pos x="T4" y="T5"/>
                </a:cxn>
              </a:cxnLst>
              <a:rect l="0" t="0" r="r" b="b"/>
              <a:pathLst>
                <a:path w="42" h="29">
                  <a:moveTo>
                    <a:pt x="22" y="0"/>
                  </a:moveTo>
                  <a:cubicBezTo>
                    <a:pt x="42" y="7"/>
                    <a:pt x="28" y="29"/>
                    <a:pt x="14" y="25"/>
                  </a:cubicBezTo>
                  <a:cubicBezTo>
                    <a:pt x="0" y="18"/>
                    <a:pt x="8" y="1"/>
                    <a:pt x="22"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62" name="Freeform 15">
              <a:extLst>
                <a:ext uri="{FF2B5EF4-FFF2-40B4-BE49-F238E27FC236}">
                  <a16:creationId xmlns:a16="http://schemas.microsoft.com/office/drawing/2014/main" id="{FF698AC9-5CD1-4A7F-8D25-5787F7E8E37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767792" y="3039394"/>
              <a:ext cx="143728" cy="85979"/>
            </a:xfrm>
            <a:custGeom>
              <a:avLst/>
              <a:gdLst>
                <a:gd name="T0" fmla="*/ 16 w 37"/>
                <a:gd name="T1" fmla="*/ 0 h 24"/>
                <a:gd name="T2" fmla="*/ 11 w 37"/>
                <a:gd name="T3" fmla="*/ 24 h 24"/>
                <a:gd name="T4" fmla="*/ 16 w 37"/>
                <a:gd name="T5" fmla="*/ 0 h 24"/>
              </a:gdLst>
              <a:ahLst/>
              <a:cxnLst>
                <a:cxn ang="0">
                  <a:pos x="T0" y="T1"/>
                </a:cxn>
                <a:cxn ang="0">
                  <a:pos x="T2" y="T3"/>
                </a:cxn>
                <a:cxn ang="0">
                  <a:pos x="T4" y="T5"/>
                </a:cxn>
              </a:cxnLst>
              <a:rect l="0" t="0" r="r" b="b"/>
              <a:pathLst>
                <a:path w="37" h="24">
                  <a:moveTo>
                    <a:pt x="16" y="0"/>
                  </a:moveTo>
                  <a:cubicBezTo>
                    <a:pt x="37" y="6"/>
                    <a:pt x="30" y="20"/>
                    <a:pt x="11" y="24"/>
                  </a:cubicBezTo>
                  <a:cubicBezTo>
                    <a:pt x="0" y="17"/>
                    <a:pt x="5" y="3"/>
                    <a:pt x="16"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63" name="Freeform 18">
              <a:extLst>
                <a:ext uri="{FF2B5EF4-FFF2-40B4-BE49-F238E27FC236}">
                  <a16:creationId xmlns:a16="http://schemas.microsoft.com/office/drawing/2014/main" id="{580965AB-01A6-476C-8F50-ED235082075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57259" y="3022005"/>
              <a:ext cx="163660" cy="92743"/>
            </a:xfrm>
            <a:custGeom>
              <a:avLst/>
              <a:gdLst>
                <a:gd name="T0" fmla="*/ 6 w 42"/>
                <a:gd name="T1" fmla="*/ 6 h 26"/>
                <a:gd name="T2" fmla="*/ 21 w 42"/>
                <a:gd name="T3" fmla="*/ 26 h 26"/>
                <a:gd name="T4" fmla="*/ 6 w 42"/>
                <a:gd name="T5" fmla="*/ 6 h 26"/>
              </a:gdLst>
              <a:ahLst/>
              <a:cxnLst>
                <a:cxn ang="0">
                  <a:pos x="T0" y="T1"/>
                </a:cxn>
                <a:cxn ang="0">
                  <a:pos x="T2" y="T3"/>
                </a:cxn>
                <a:cxn ang="0">
                  <a:pos x="T4" y="T5"/>
                </a:cxn>
              </a:cxnLst>
              <a:rect l="0" t="0" r="r" b="b"/>
              <a:pathLst>
                <a:path w="42" h="26">
                  <a:moveTo>
                    <a:pt x="6" y="6"/>
                  </a:moveTo>
                  <a:cubicBezTo>
                    <a:pt x="25" y="0"/>
                    <a:pt x="42" y="17"/>
                    <a:pt x="21" y="26"/>
                  </a:cubicBezTo>
                  <a:cubicBezTo>
                    <a:pt x="9" y="26"/>
                    <a:pt x="0" y="16"/>
                    <a:pt x="6" y="6"/>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64" name="Freeform 19">
              <a:extLst>
                <a:ext uri="{FF2B5EF4-FFF2-40B4-BE49-F238E27FC236}">
                  <a16:creationId xmlns:a16="http://schemas.microsoft.com/office/drawing/2014/main" id="{E3C0DF2F-3170-4A79-ADAA-4BC015B2416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2456843" y="3047122"/>
              <a:ext cx="147925" cy="82115"/>
            </a:xfrm>
            <a:custGeom>
              <a:avLst/>
              <a:gdLst>
                <a:gd name="T0" fmla="*/ 16 w 38"/>
                <a:gd name="T1" fmla="*/ 0 h 23"/>
                <a:gd name="T2" fmla="*/ 10 w 38"/>
                <a:gd name="T3" fmla="*/ 23 h 23"/>
                <a:gd name="T4" fmla="*/ 16 w 38"/>
                <a:gd name="T5" fmla="*/ 0 h 23"/>
              </a:gdLst>
              <a:ahLst/>
              <a:cxnLst>
                <a:cxn ang="0">
                  <a:pos x="T0" y="T1"/>
                </a:cxn>
                <a:cxn ang="0">
                  <a:pos x="T2" y="T3"/>
                </a:cxn>
                <a:cxn ang="0">
                  <a:pos x="T4" y="T5"/>
                </a:cxn>
              </a:cxnLst>
              <a:rect l="0" t="0" r="r" b="b"/>
              <a:pathLst>
                <a:path w="38" h="23">
                  <a:moveTo>
                    <a:pt x="16" y="0"/>
                  </a:moveTo>
                  <a:cubicBezTo>
                    <a:pt x="38" y="8"/>
                    <a:pt x="31" y="18"/>
                    <a:pt x="10" y="23"/>
                  </a:cubicBezTo>
                  <a:cubicBezTo>
                    <a:pt x="0" y="16"/>
                    <a:pt x="4" y="3"/>
                    <a:pt x="16"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65" name="Freeform 20">
              <a:extLst>
                <a:ext uri="{FF2B5EF4-FFF2-40B4-BE49-F238E27FC236}">
                  <a16:creationId xmlns:a16="http://schemas.microsoft.com/office/drawing/2014/main" id="{69010010-E67A-4065-8312-BE392BB1CBC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2693941" y="3057748"/>
              <a:ext cx="152120" cy="92743"/>
            </a:xfrm>
            <a:custGeom>
              <a:avLst/>
              <a:gdLst>
                <a:gd name="T0" fmla="*/ 24 w 39"/>
                <a:gd name="T1" fmla="*/ 0 h 26"/>
                <a:gd name="T2" fmla="*/ 20 w 39"/>
                <a:gd name="T3" fmla="*/ 26 h 26"/>
                <a:gd name="T4" fmla="*/ 24 w 39"/>
                <a:gd name="T5" fmla="*/ 0 h 26"/>
              </a:gdLst>
              <a:ahLst/>
              <a:cxnLst>
                <a:cxn ang="0">
                  <a:pos x="T0" y="T1"/>
                </a:cxn>
                <a:cxn ang="0">
                  <a:pos x="T2" y="T3"/>
                </a:cxn>
                <a:cxn ang="0">
                  <a:pos x="T4" y="T5"/>
                </a:cxn>
              </a:cxnLst>
              <a:rect l="0" t="0" r="r" b="b"/>
              <a:pathLst>
                <a:path w="39" h="26">
                  <a:moveTo>
                    <a:pt x="24" y="0"/>
                  </a:moveTo>
                  <a:cubicBezTo>
                    <a:pt x="39" y="3"/>
                    <a:pt x="36" y="26"/>
                    <a:pt x="20" y="26"/>
                  </a:cubicBezTo>
                  <a:cubicBezTo>
                    <a:pt x="0" y="18"/>
                    <a:pt x="3" y="3"/>
                    <a:pt x="24"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66" name="Freeform 22">
              <a:extLst>
                <a:ext uri="{FF2B5EF4-FFF2-40B4-BE49-F238E27FC236}">
                  <a16:creationId xmlns:a16="http://schemas.microsoft.com/office/drawing/2014/main" id="{631A2BD3-8DA4-49DA-961C-2A84252DDF9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308079" y="3068377"/>
              <a:ext cx="178347" cy="117858"/>
            </a:xfrm>
            <a:custGeom>
              <a:avLst/>
              <a:gdLst>
                <a:gd name="T0" fmla="*/ 26 w 46"/>
                <a:gd name="T1" fmla="*/ 0 h 33"/>
                <a:gd name="T2" fmla="*/ 38 w 46"/>
                <a:gd name="T3" fmla="*/ 22 h 33"/>
                <a:gd name="T4" fmla="*/ 26 w 46"/>
                <a:gd name="T5" fmla="*/ 0 h 33"/>
              </a:gdLst>
              <a:ahLst/>
              <a:cxnLst>
                <a:cxn ang="0">
                  <a:pos x="T0" y="T1"/>
                </a:cxn>
                <a:cxn ang="0">
                  <a:pos x="T2" y="T3"/>
                </a:cxn>
                <a:cxn ang="0">
                  <a:pos x="T4" y="T5"/>
                </a:cxn>
              </a:cxnLst>
              <a:rect l="0" t="0" r="r" b="b"/>
              <a:pathLst>
                <a:path w="46" h="33">
                  <a:moveTo>
                    <a:pt x="26" y="0"/>
                  </a:moveTo>
                  <a:cubicBezTo>
                    <a:pt x="29" y="0"/>
                    <a:pt x="46" y="16"/>
                    <a:pt x="38" y="22"/>
                  </a:cubicBezTo>
                  <a:cubicBezTo>
                    <a:pt x="16" y="33"/>
                    <a:pt x="0" y="5"/>
                    <a:pt x="26"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67" name="Freeform 23">
              <a:extLst>
                <a:ext uri="{FF2B5EF4-FFF2-40B4-BE49-F238E27FC236}">
                  <a16:creationId xmlns:a16="http://schemas.microsoft.com/office/drawing/2014/main" id="{B3462A74-8748-4CC2-A7DC-0F765B73426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55247" y="3072240"/>
              <a:ext cx="159463" cy="96607"/>
            </a:xfrm>
            <a:custGeom>
              <a:avLst/>
              <a:gdLst>
                <a:gd name="T0" fmla="*/ 19 w 41"/>
                <a:gd name="T1" fmla="*/ 0 h 27"/>
                <a:gd name="T2" fmla="*/ 8 w 41"/>
                <a:gd name="T3" fmla="*/ 20 h 27"/>
                <a:gd name="T4" fmla="*/ 19 w 41"/>
                <a:gd name="T5" fmla="*/ 0 h 27"/>
              </a:gdLst>
              <a:ahLst/>
              <a:cxnLst>
                <a:cxn ang="0">
                  <a:pos x="T0" y="T1"/>
                </a:cxn>
                <a:cxn ang="0">
                  <a:pos x="T2" y="T3"/>
                </a:cxn>
                <a:cxn ang="0">
                  <a:pos x="T4" y="T5"/>
                </a:cxn>
              </a:cxnLst>
              <a:rect l="0" t="0" r="r" b="b"/>
              <a:pathLst>
                <a:path w="41" h="27">
                  <a:moveTo>
                    <a:pt x="19" y="0"/>
                  </a:moveTo>
                  <a:cubicBezTo>
                    <a:pt x="41" y="10"/>
                    <a:pt x="28" y="27"/>
                    <a:pt x="8" y="20"/>
                  </a:cubicBezTo>
                  <a:cubicBezTo>
                    <a:pt x="0" y="8"/>
                    <a:pt x="7" y="2"/>
                    <a:pt x="19"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68" name="Freeform 26">
              <a:extLst>
                <a:ext uri="{FF2B5EF4-FFF2-40B4-BE49-F238E27FC236}">
                  <a16:creationId xmlns:a16="http://schemas.microsoft.com/office/drawing/2014/main" id="{3FD72CB2-5280-4C42-ABD9-AC2202E7564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630154" y="3093493"/>
              <a:ext cx="151070" cy="92743"/>
            </a:xfrm>
            <a:custGeom>
              <a:avLst/>
              <a:gdLst>
                <a:gd name="T0" fmla="*/ 24 w 39"/>
                <a:gd name="T1" fmla="*/ 0 h 26"/>
                <a:gd name="T2" fmla="*/ 20 w 39"/>
                <a:gd name="T3" fmla="*/ 25 h 26"/>
                <a:gd name="T4" fmla="*/ 24 w 39"/>
                <a:gd name="T5" fmla="*/ 0 h 26"/>
              </a:gdLst>
              <a:ahLst/>
              <a:cxnLst>
                <a:cxn ang="0">
                  <a:pos x="T0" y="T1"/>
                </a:cxn>
                <a:cxn ang="0">
                  <a:pos x="T2" y="T3"/>
                </a:cxn>
                <a:cxn ang="0">
                  <a:pos x="T4" y="T5"/>
                </a:cxn>
              </a:cxnLst>
              <a:rect l="0" t="0" r="r" b="b"/>
              <a:pathLst>
                <a:path w="39" h="26">
                  <a:moveTo>
                    <a:pt x="24" y="0"/>
                  </a:moveTo>
                  <a:cubicBezTo>
                    <a:pt x="39" y="2"/>
                    <a:pt x="36" y="26"/>
                    <a:pt x="20" y="25"/>
                  </a:cubicBezTo>
                  <a:cubicBezTo>
                    <a:pt x="0" y="18"/>
                    <a:pt x="3" y="3"/>
                    <a:pt x="24"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69" name="Freeform 27">
              <a:extLst>
                <a:ext uri="{FF2B5EF4-FFF2-40B4-BE49-F238E27FC236}">
                  <a16:creationId xmlns:a16="http://schemas.microsoft.com/office/drawing/2014/main" id="{7BB6BA01-F7D6-431B-97F7-2DAD44DF932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2154702" y="3093493"/>
              <a:ext cx="155267" cy="111097"/>
            </a:xfrm>
            <a:custGeom>
              <a:avLst/>
              <a:gdLst>
                <a:gd name="T0" fmla="*/ 22 w 40"/>
                <a:gd name="T1" fmla="*/ 0 h 31"/>
                <a:gd name="T2" fmla="*/ 16 w 40"/>
                <a:gd name="T3" fmla="*/ 25 h 31"/>
                <a:gd name="T4" fmla="*/ 22 w 40"/>
                <a:gd name="T5" fmla="*/ 0 h 31"/>
              </a:gdLst>
              <a:ahLst/>
              <a:cxnLst>
                <a:cxn ang="0">
                  <a:pos x="T0" y="T1"/>
                </a:cxn>
                <a:cxn ang="0">
                  <a:pos x="T2" y="T3"/>
                </a:cxn>
                <a:cxn ang="0">
                  <a:pos x="T4" y="T5"/>
                </a:cxn>
              </a:cxnLst>
              <a:rect l="0" t="0" r="r" b="b"/>
              <a:pathLst>
                <a:path w="40" h="31">
                  <a:moveTo>
                    <a:pt x="22" y="0"/>
                  </a:moveTo>
                  <a:cubicBezTo>
                    <a:pt x="39" y="3"/>
                    <a:pt x="40" y="31"/>
                    <a:pt x="16" y="25"/>
                  </a:cubicBezTo>
                  <a:cubicBezTo>
                    <a:pt x="0" y="7"/>
                    <a:pt x="13" y="4"/>
                    <a:pt x="22"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70" name="Freeform 28">
              <a:extLst>
                <a:ext uri="{FF2B5EF4-FFF2-40B4-BE49-F238E27FC236}">
                  <a16:creationId xmlns:a16="http://schemas.microsoft.com/office/drawing/2014/main" id="{6CBFA44B-13FA-4E01-8EC8-3C2E03DC7BD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878791" y="3125373"/>
              <a:ext cx="151070" cy="82115"/>
            </a:xfrm>
            <a:custGeom>
              <a:avLst/>
              <a:gdLst>
                <a:gd name="T0" fmla="*/ 16 w 39"/>
                <a:gd name="T1" fmla="*/ 0 h 23"/>
                <a:gd name="T2" fmla="*/ 11 w 39"/>
                <a:gd name="T3" fmla="*/ 23 h 23"/>
                <a:gd name="T4" fmla="*/ 16 w 39"/>
                <a:gd name="T5" fmla="*/ 0 h 23"/>
              </a:gdLst>
              <a:ahLst/>
              <a:cxnLst>
                <a:cxn ang="0">
                  <a:pos x="T0" y="T1"/>
                </a:cxn>
                <a:cxn ang="0">
                  <a:pos x="T2" y="T3"/>
                </a:cxn>
                <a:cxn ang="0">
                  <a:pos x="T4" y="T5"/>
                </a:cxn>
              </a:cxnLst>
              <a:rect l="0" t="0" r="r" b="b"/>
              <a:pathLst>
                <a:path w="39" h="23">
                  <a:moveTo>
                    <a:pt x="16" y="0"/>
                  </a:moveTo>
                  <a:cubicBezTo>
                    <a:pt x="39" y="7"/>
                    <a:pt x="31" y="17"/>
                    <a:pt x="11" y="23"/>
                  </a:cubicBezTo>
                  <a:cubicBezTo>
                    <a:pt x="0" y="16"/>
                    <a:pt x="4" y="2"/>
                    <a:pt x="16"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71" name="Freeform 30">
              <a:extLst>
                <a:ext uri="{FF2B5EF4-FFF2-40B4-BE49-F238E27FC236}">
                  <a16:creationId xmlns:a16="http://schemas.microsoft.com/office/drawing/2014/main" id="{0B5F8AEE-90EF-4529-B573-77F764D89A6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369975" y="3143729"/>
              <a:ext cx="11540" cy="6762"/>
            </a:xfrm>
            <a:custGeom>
              <a:avLst/>
              <a:gdLst>
                <a:gd name="T0" fmla="*/ 1 w 3"/>
                <a:gd name="T1" fmla="*/ 0 h 2"/>
                <a:gd name="T2" fmla="*/ 2 w 3"/>
                <a:gd name="T3" fmla="*/ 2 h 2"/>
                <a:gd name="T4" fmla="*/ 1 w 3"/>
                <a:gd name="T5" fmla="*/ 0 h 2"/>
              </a:gdLst>
              <a:ahLst/>
              <a:cxnLst>
                <a:cxn ang="0">
                  <a:pos x="T0" y="T1"/>
                </a:cxn>
                <a:cxn ang="0">
                  <a:pos x="T2" y="T3"/>
                </a:cxn>
                <a:cxn ang="0">
                  <a:pos x="T4" y="T5"/>
                </a:cxn>
              </a:cxnLst>
              <a:rect l="0" t="0" r="r" b="b"/>
              <a:pathLst>
                <a:path w="3" h="2">
                  <a:moveTo>
                    <a:pt x="1" y="0"/>
                  </a:moveTo>
                  <a:cubicBezTo>
                    <a:pt x="2" y="1"/>
                    <a:pt x="3" y="2"/>
                    <a:pt x="2" y="2"/>
                  </a:cubicBezTo>
                  <a:cubicBezTo>
                    <a:pt x="1" y="2"/>
                    <a:pt x="0" y="1"/>
                    <a:pt x="1"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72" name="Freeform 43">
              <a:extLst>
                <a:ext uri="{FF2B5EF4-FFF2-40B4-BE49-F238E27FC236}">
                  <a16:creationId xmlns:a16="http://schemas.microsoft.com/office/drawing/2014/main" id="{56BAE621-EB8E-4E88-9B1A-F840BFE6580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986006" y="3362058"/>
              <a:ext cx="169954" cy="88879"/>
            </a:xfrm>
            <a:custGeom>
              <a:avLst/>
              <a:gdLst>
                <a:gd name="T0" fmla="*/ 28 w 44"/>
                <a:gd name="T1" fmla="*/ 0 h 25"/>
                <a:gd name="T2" fmla="*/ 25 w 44"/>
                <a:gd name="T3" fmla="*/ 25 h 25"/>
                <a:gd name="T4" fmla="*/ 28 w 44"/>
                <a:gd name="T5" fmla="*/ 0 h 25"/>
              </a:gdLst>
              <a:ahLst/>
              <a:cxnLst>
                <a:cxn ang="0">
                  <a:pos x="T0" y="T1"/>
                </a:cxn>
                <a:cxn ang="0">
                  <a:pos x="T2" y="T3"/>
                </a:cxn>
                <a:cxn ang="0">
                  <a:pos x="T4" y="T5"/>
                </a:cxn>
              </a:cxnLst>
              <a:rect l="0" t="0" r="r" b="b"/>
              <a:pathLst>
                <a:path w="44" h="25">
                  <a:moveTo>
                    <a:pt x="28" y="0"/>
                  </a:moveTo>
                  <a:cubicBezTo>
                    <a:pt x="44" y="2"/>
                    <a:pt x="38" y="22"/>
                    <a:pt x="25" y="25"/>
                  </a:cubicBezTo>
                  <a:cubicBezTo>
                    <a:pt x="0" y="25"/>
                    <a:pt x="9" y="5"/>
                    <a:pt x="28"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73" name="Freeform 51">
              <a:extLst>
                <a:ext uri="{FF2B5EF4-FFF2-40B4-BE49-F238E27FC236}">
                  <a16:creationId xmlns:a16="http://schemas.microsoft.com/office/drawing/2014/main" id="{14B4DED6-A4BF-4F3B-B1FC-82825676BD1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94777" y="3401668"/>
              <a:ext cx="136383" cy="107233"/>
            </a:xfrm>
            <a:custGeom>
              <a:avLst/>
              <a:gdLst>
                <a:gd name="T0" fmla="*/ 19 w 35"/>
                <a:gd name="T1" fmla="*/ 0 h 30"/>
                <a:gd name="T2" fmla="*/ 33 w 35"/>
                <a:gd name="T3" fmla="*/ 15 h 30"/>
                <a:gd name="T4" fmla="*/ 25 w 35"/>
                <a:gd name="T5" fmla="*/ 19 h 30"/>
                <a:gd name="T6" fmla="*/ 19 w 35"/>
                <a:gd name="T7" fmla="*/ 0 h 30"/>
              </a:gdLst>
              <a:ahLst/>
              <a:cxnLst>
                <a:cxn ang="0">
                  <a:pos x="T0" y="T1"/>
                </a:cxn>
                <a:cxn ang="0">
                  <a:pos x="T2" y="T3"/>
                </a:cxn>
                <a:cxn ang="0">
                  <a:pos x="T4" y="T5"/>
                </a:cxn>
                <a:cxn ang="0">
                  <a:pos x="T6" y="T7"/>
                </a:cxn>
              </a:cxnLst>
              <a:rect l="0" t="0" r="r" b="b"/>
              <a:pathLst>
                <a:path w="35" h="30">
                  <a:moveTo>
                    <a:pt x="19" y="0"/>
                  </a:moveTo>
                  <a:cubicBezTo>
                    <a:pt x="26" y="0"/>
                    <a:pt x="35" y="8"/>
                    <a:pt x="33" y="15"/>
                  </a:cubicBezTo>
                  <a:cubicBezTo>
                    <a:pt x="30" y="12"/>
                    <a:pt x="27" y="17"/>
                    <a:pt x="25" y="19"/>
                  </a:cubicBezTo>
                  <a:cubicBezTo>
                    <a:pt x="7" y="30"/>
                    <a:pt x="0" y="5"/>
                    <a:pt x="19"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74" name="Freeform 52">
              <a:extLst>
                <a:ext uri="{FF2B5EF4-FFF2-40B4-BE49-F238E27FC236}">
                  <a16:creationId xmlns:a16="http://schemas.microsoft.com/office/drawing/2014/main" id="{E93A246E-C93F-4DCB-8EB4-8AE46BC81F9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19156" y="3408428"/>
              <a:ext cx="140580" cy="96607"/>
            </a:xfrm>
            <a:custGeom>
              <a:avLst/>
              <a:gdLst>
                <a:gd name="T0" fmla="*/ 21 w 36"/>
                <a:gd name="T1" fmla="*/ 0 h 27"/>
                <a:gd name="T2" fmla="*/ 22 w 36"/>
                <a:gd name="T3" fmla="*/ 27 h 27"/>
                <a:gd name="T4" fmla="*/ 21 w 36"/>
                <a:gd name="T5" fmla="*/ 0 h 27"/>
              </a:gdLst>
              <a:ahLst/>
              <a:cxnLst>
                <a:cxn ang="0">
                  <a:pos x="T0" y="T1"/>
                </a:cxn>
                <a:cxn ang="0">
                  <a:pos x="T2" y="T3"/>
                </a:cxn>
                <a:cxn ang="0">
                  <a:pos x="T4" y="T5"/>
                </a:cxn>
              </a:cxnLst>
              <a:rect l="0" t="0" r="r" b="b"/>
              <a:pathLst>
                <a:path w="36" h="27">
                  <a:moveTo>
                    <a:pt x="21" y="0"/>
                  </a:moveTo>
                  <a:cubicBezTo>
                    <a:pt x="33" y="3"/>
                    <a:pt x="36" y="23"/>
                    <a:pt x="22" y="27"/>
                  </a:cubicBezTo>
                  <a:cubicBezTo>
                    <a:pt x="3" y="25"/>
                    <a:pt x="0" y="1"/>
                    <a:pt x="21"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75" name="Freeform 53">
              <a:extLst>
                <a:ext uri="{FF2B5EF4-FFF2-40B4-BE49-F238E27FC236}">
                  <a16:creationId xmlns:a16="http://schemas.microsoft.com/office/drawing/2014/main" id="{2D8ABAA9-E978-42EE-9895-4A97F33EAF8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63345" y="3415192"/>
              <a:ext cx="151070" cy="93707"/>
            </a:xfrm>
            <a:custGeom>
              <a:avLst/>
              <a:gdLst>
                <a:gd name="T0" fmla="*/ 24 w 39"/>
                <a:gd name="T1" fmla="*/ 0 h 26"/>
                <a:gd name="T2" fmla="*/ 20 w 39"/>
                <a:gd name="T3" fmla="*/ 26 h 26"/>
                <a:gd name="T4" fmla="*/ 24 w 39"/>
                <a:gd name="T5" fmla="*/ 0 h 26"/>
              </a:gdLst>
              <a:ahLst/>
              <a:cxnLst>
                <a:cxn ang="0">
                  <a:pos x="T0" y="T1"/>
                </a:cxn>
                <a:cxn ang="0">
                  <a:pos x="T2" y="T3"/>
                </a:cxn>
                <a:cxn ang="0">
                  <a:pos x="T4" y="T5"/>
                </a:cxn>
              </a:cxnLst>
              <a:rect l="0" t="0" r="r" b="b"/>
              <a:pathLst>
                <a:path w="39" h="26">
                  <a:moveTo>
                    <a:pt x="24" y="0"/>
                  </a:moveTo>
                  <a:cubicBezTo>
                    <a:pt x="39" y="3"/>
                    <a:pt x="36" y="26"/>
                    <a:pt x="20" y="26"/>
                  </a:cubicBezTo>
                  <a:cubicBezTo>
                    <a:pt x="0" y="18"/>
                    <a:pt x="3" y="3"/>
                    <a:pt x="24"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76" name="Freeform 54">
              <a:extLst>
                <a:ext uri="{FF2B5EF4-FFF2-40B4-BE49-F238E27FC236}">
                  <a16:creationId xmlns:a16="http://schemas.microsoft.com/office/drawing/2014/main" id="{1BDBC350-8F9F-44B7-8860-EE05E455692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717434" y="3412293"/>
              <a:ext cx="159463" cy="124621"/>
            </a:xfrm>
            <a:custGeom>
              <a:avLst/>
              <a:gdLst>
                <a:gd name="T0" fmla="*/ 28 w 41"/>
                <a:gd name="T1" fmla="*/ 2 h 35"/>
                <a:gd name="T2" fmla="*/ 40 w 41"/>
                <a:gd name="T3" fmla="*/ 21 h 35"/>
                <a:gd name="T4" fmla="*/ 28 w 41"/>
                <a:gd name="T5" fmla="*/ 2 h 35"/>
              </a:gdLst>
              <a:ahLst/>
              <a:cxnLst>
                <a:cxn ang="0">
                  <a:pos x="T0" y="T1"/>
                </a:cxn>
                <a:cxn ang="0">
                  <a:pos x="T2" y="T3"/>
                </a:cxn>
                <a:cxn ang="0">
                  <a:pos x="T4" y="T5"/>
                </a:cxn>
              </a:cxnLst>
              <a:rect l="0" t="0" r="r" b="b"/>
              <a:pathLst>
                <a:path w="41" h="35">
                  <a:moveTo>
                    <a:pt x="28" y="2"/>
                  </a:moveTo>
                  <a:cubicBezTo>
                    <a:pt x="37" y="0"/>
                    <a:pt x="41" y="13"/>
                    <a:pt x="40" y="21"/>
                  </a:cubicBezTo>
                  <a:cubicBezTo>
                    <a:pt x="22" y="35"/>
                    <a:pt x="0" y="10"/>
                    <a:pt x="28" y="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77" name="Freeform 55">
              <a:extLst>
                <a:ext uri="{FF2B5EF4-FFF2-40B4-BE49-F238E27FC236}">
                  <a16:creationId xmlns:a16="http://schemas.microsoft.com/office/drawing/2014/main" id="{8CC1825B-07E8-4D9A-99FC-AF22F9D7055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703589" y="3419055"/>
              <a:ext cx="155267" cy="82115"/>
            </a:xfrm>
            <a:custGeom>
              <a:avLst/>
              <a:gdLst>
                <a:gd name="T0" fmla="*/ 24 w 40"/>
                <a:gd name="T1" fmla="*/ 0 h 23"/>
                <a:gd name="T2" fmla="*/ 25 w 40"/>
                <a:gd name="T3" fmla="*/ 23 h 23"/>
                <a:gd name="T4" fmla="*/ 24 w 40"/>
                <a:gd name="T5" fmla="*/ 0 h 23"/>
              </a:gdLst>
              <a:ahLst/>
              <a:cxnLst>
                <a:cxn ang="0">
                  <a:pos x="T0" y="T1"/>
                </a:cxn>
                <a:cxn ang="0">
                  <a:pos x="T2" y="T3"/>
                </a:cxn>
                <a:cxn ang="0">
                  <a:pos x="T4" y="T5"/>
                </a:cxn>
              </a:cxnLst>
              <a:rect l="0" t="0" r="r" b="b"/>
              <a:pathLst>
                <a:path w="40" h="23">
                  <a:moveTo>
                    <a:pt x="24" y="0"/>
                  </a:moveTo>
                  <a:cubicBezTo>
                    <a:pt x="40" y="0"/>
                    <a:pt x="38" y="20"/>
                    <a:pt x="25" y="23"/>
                  </a:cubicBezTo>
                  <a:cubicBezTo>
                    <a:pt x="0" y="22"/>
                    <a:pt x="6" y="3"/>
                    <a:pt x="24"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78" name="Freeform 56">
              <a:extLst>
                <a:ext uri="{FF2B5EF4-FFF2-40B4-BE49-F238E27FC236}">
                  <a16:creationId xmlns:a16="http://schemas.microsoft.com/office/drawing/2014/main" id="{E208343E-229A-4E39-AF3B-DAE8625D5ED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2767596" y="3450937"/>
              <a:ext cx="152120" cy="85979"/>
            </a:xfrm>
            <a:custGeom>
              <a:avLst/>
              <a:gdLst>
                <a:gd name="T0" fmla="*/ 21 w 39"/>
                <a:gd name="T1" fmla="*/ 0 h 24"/>
                <a:gd name="T2" fmla="*/ 22 w 39"/>
                <a:gd name="T3" fmla="*/ 24 h 24"/>
                <a:gd name="T4" fmla="*/ 21 w 39"/>
                <a:gd name="T5" fmla="*/ 0 h 24"/>
              </a:gdLst>
              <a:ahLst/>
              <a:cxnLst>
                <a:cxn ang="0">
                  <a:pos x="T0" y="T1"/>
                </a:cxn>
                <a:cxn ang="0">
                  <a:pos x="T2" y="T3"/>
                </a:cxn>
                <a:cxn ang="0">
                  <a:pos x="T4" y="T5"/>
                </a:cxn>
              </a:cxnLst>
              <a:rect l="0" t="0" r="r" b="b"/>
              <a:pathLst>
                <a:path w="39" h="24">
                  <a:moveTo>
                    <a:pt x="21" y="0"/>
                  </a:moveTo>
                  <a:cubicBezTo>
                    <a:pt x="37" y="0"/>
                    <a:pt x="39" y="23"/>
                    <a:pt x="22" y="24"/>
                  </a:cubicBezTo>
                  <a:cubicBezTo>
                    <a:pt x="7" y="22"/>
                    <a:pt x="0" y="5"/>
                    <a:pt x="21"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79" name="Freeform 57">
              <a:extLst>
                <a:ext uri="{FF2B5EF4-FFF2-40B4-BE49-F238E27FC236}">
                  <a16:creationId xmlns:a16="http://schemas.microsoft.com/office/drawing/2014/main" id="{C48670A5-7175-4E13-BCF9-70B92BFB75D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960620" y="3415192"/>
              <a:ext cx="166807" cy="111097"/>
            </a:xfrm>
            <a:custGeom>
              <a:avLst/>
              <a:gdLst>
                <a:gd name="T0" fmla="*/ 27 w 43"/>
                <a:gd name="T1" fmla="*/ 3 h 31"/>
                <a:gd name="T2" fmla="*/ 40 w 43"/>
                <a:gd name="T3" fmla="*/ 23 h 31"/>
                <a:gd name="T4" fmla="*/ 27 w 43"/>
                <a:gd name="T5" fmla="*/ 3 h 31"/>
              </a:gdLst>
              <a:ahLst/>
              <a:cxnLst>
                <a:cxn ang="0">
                  <a:pos x="T0" y="T1"/>
                </a:cxn>
                <a:cxn ang="0">
                  <a:pos x="T2" y="T3"/>
                </a:cxn>
                <a:cxn ang="0">
                  <a:pos x="T4" y="T5"/>
                </a:cxn>
              </a:cxnLst>
              <a:rect l="0" t="0" r="r" b="b"/>
              <a:pathLst>
                <a:path w="43" h="31">
                  <a:moveTo>
                    <a:pt x="27" y="3"/>
                  </a:moveTo>
                  <a:cubicBezTo>
                    <a:pt x="35" y="0"/>
                    <a:pt x="43" y="17"/>
                    <a:pt x="40" y="23"/>
                  </a:cubicBezTo>
                  <a:cubicBezTo>
                    <a:pt x="21" y="31"/>
                    <a:pt x="0" y="15"/>
                    <a:pt x="27" y="3"/>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80" name="Freeform 59">
              <a:extLst>
                <a:ext uri="{FF2B5EF4-FFF2-40B4-BE49-F238E27FC236}">
                  <a16:creationId xmlns:a16="http://schemas.microsoft.com/office/drawing/2014/main" id="{F4203D1F-0C38-4CC7-9667-06D91693C86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283108" y="3458664"/>
              <a:ext cx="146874" cy="92743"/>
            </a:xfrm>
            <a:custGeom>
              <a:avLst/>
              <a:gdLst>
                <a:gd name="T0" fmla="*/ 22 w 38"/>
                <a:gd name="T1" fmla="*/ 0 h 26"/>
                <a:gd name="T2" fmla="*/ 18 w 38"/>
                <a:gd name="T3" fmla="*/ 26 h 26"/>
                <a:gd name="T4" fmla="*/ 22 w 38"/>
                <a:gd name="T5" fmla="*/ 0 h 26"/>
              </a:gdLst>
              <a:ahLst/>
              <a:cxnLst>
                <a:cxn ang="0">
                  <a:pos x="T0" y="T1"/>
                </a:cxn>
                <a:cxn ang="0">
                  <a:pos x="T2" y="T3"/>
                </a:cxn>
                <a:cxn ang="0">
                  <a:pos x="T4" y="T5"/>
                </a:cxn>
              </a:cxnLst>
              <a:rect l="0" t="0" r="r" b="b"/>
              <a:pathLst>
                <a:path w="38" h="26">
                  <a:moveTo>
                    <a:pt x="22" y="0"/>
                  </a:moveTo>
                  <a:cubicBezTo>
                    <a:pt x="38" y="3"/>
                    <a:pt x="33" y="25"/>
                    <a:pt x="18" y="26"/>
                  </a:cubicBezTo>
                  <a:cubicBezTo>
                    <a:pt x="0" y="20"/>
                    <a:pt x="6" y="3"/>
                    <a:pt x="22"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81" name="Freeform 60">
              <a:extLst>
                <a:ext uri="{FF2B5EF4-FFF2-40B4-BE49-F238E27FC236}">
                  <a16:creationId xmlns:a16="http://schemas.microsoft.com/office/drawing/2014/main" id="{7C6039CA-A1B7-4086-B035-CF1A0B147A3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2223943" y="3465427"/>
              <a:ext cx="155267" cy="82115"/>
            </a:xfrm>
            <a:custGeom>
              <a:avLst/>
              <a:gdLst>
                <a:gd name="T0" fmla="*/ 24 w 40"/>
                <a:gd name="T1" fmla="*/ 0 h 23"/>
                <a:gd name="T2" fmla="*/ 25 w 40"/>
                <a:gd name="T3" fmla="*/ 23 h 23"/>
                <a:gd name="T4" fmla="*/ 24 w 40"/>
                <a:gd name="T5" fmla="*/ 0 h 23"/>
              </a:gdLst>
              <a:ahLst/>
              <a:cxnLst>
                <a:cxn ang="0">
                  <a:pos x="T0" y="T1"/>
                </a:cxn>
                <a:cxn ang="0">
                  <a:pos x="T2" y="T3"/>
                </a:cxn>
                <a:cxn ang="0">
                  <a:pos x="T4" y="T5"/>
                </a:cxn>
              </a:cxnLst>
              <a:rect l="0" t="0" r="r" b="b"/>
              <a:pathLst>
                <a:path w="40" h="23">
                  <a:moveTo>
                    <a:pt x="24" y="0"/>
                  </a:moveTo>
                  <a:cubicBezTo>
                    <a:pt x="40" y="0"/>
                    <a:pt x="38" y="20"/>
                    <a:pt x="25" y="23"/>
                  </a:cubicBezTo>
                  <a:cubicBezTo>
                    <a:pt x="0" y="22"/>
                    <a:pt x="6" y="4"/>
                    <a:pt x="24"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82" name="Freeform 61">
              <a:extLst>
                <a:ext uri="{FF2B5EF4-FFF2-40B4-BE49-F238E27FC236}">
                  <a16:creationId xmlns:a16="http://schemas.microsoft.com/office/drawing/2014/main" id="{BCF25F37-4F50-4174-88D1-A3A43F61491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2515592" y="3483783"/>
              <a:ext cx="162611" cy="117858"/>
            </a:xfrm>
            <a:custGeom>
              <a:avLst/>
              <a:gdLst>
                <a:gd name="T0" fmla="*/ 25 w 42"/>
                <a:gd name="T1" fmla="*/ 1 h 33"/>
                <a:gd name="T2" fmla="*/ 4 w 42"/>
                <a:gd name="T3" fmla="*/ 19 h 33"/>
                <a:gd name="T4" fmla="*/ 25 w 42"/>
                <a:gd name="T5" fmla="*/ 1 h 33"/>
              </a:gdLst>
              <a:ahLst/>
              <a:cxnLst>
                <a:cxn ang="0">
                  <a:pos x="T0" y="T1"/>
                </a:cxn>
                <a:cxn ang="0">
                  <a:pos x="T2" y="T3"/>
                </a:cxn>
                <a:cxn ang="0">
                  <a:pos x="T4" y="T5"/>
                </a:cxn>
              </a:cxnLst>
              <a:rect l="0" t="0" r="r" b="b"/>
              <a:pathLst>
                <a:path w="42" h="33">
                  <a:moveTo>
                    <a:pt x="25" y="1"/>
                  </a:moveTo>
                  <a:cubicBezTo>
                    <a:pt x="42" y="14"/>
                    <a:pt x="15" y="33"/>
                    <a:pt x="4" y="19"/>
                  </a:cubicBezTo>
                  <a:cubicBezTo>
                    <a:pt x="0" y="5"/>
                    <a:pt x="16" y="0"/>
                    <a:pt x="25"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83" name="Freeform 78">
              <a:extLst>
                <a:ext uri="{FF2B5EF4-FFF2-40B4-BE49-F238E27FC236}">
                  <a16:creationId xmlns:a16="http://schemas.microsoft.com/office/drawing/2014/main" id="{F076F369-289A-4E93-BF39-B4C99E16B9F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18149" y="3705975"/>
              <a:ext cx="175200" cy="88879"/>
            </a:xfrm>
            <a:custGeom>
              <a:avLst/>
              <a:gdLst>
                <a:gd name="T0" fmla="*/ 22 w 45"/>
                <a:gd name="T1" fmla="*/ 0 h 25"/>
                <a:gd name="T2" fmla="*/ 28 w 45"/>
                <a:gd name="T3" fmla="*/ 25 h 25"/>
                <a:gd name="T4" fmla="*/ 22 w 45"/>
                <a:gd name="T5" fmla="*/ 0 h 25"/>
              </a:gdLst>
              <a:ahLst/>
              <a:cxnLst>
                <a:cxn ang="0">
                  <a:pos x="T0" y="T1"/>
                </a:cxn>
                <a:cxn ang="0">
                  <a:pos x="T2" y="T3"/>
                </a:cxn>
                <a:cxn ang="0">
                  <a:pos x="T4" y="T5"/>
                </a:cxn>
              </a:cxnLst>
              <a:rect l="0" t="0" r="r" b="b"/>
              <a:pathLst>
                <a:path w="45" h="25">
                  <a:moveTo>
                    <a:pt x="22" y="0"/>
                  </a:moveTo>
                  <a:cubicBezTo>
                    <a:pt x="32" y="1"/>
                    <a:pt x="45" y="21"/>
                    <a:pt x="28" y="25"/>
                  </a:cubicBezTo>
                  <a:cubicBezTo>
                    <a:pt x="9" y="23"/>
                    <a:pt x="0" y="9"/>
                    <a:pt x="22"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84" name="Freeform 79">
              <a:extLst>
                <a:ext uri="{FF2B5EF4-FFF2-40B4-BE49-F238E27FC236}">
                  <a16:creationId xmlns:a16="http://schemas.microsoft.com/office/drawing/2014/main" id="{F014AE29-4A4C-418D-8D72-233AECCE70B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02456" y="3708874"/>
              <a:ext cx="146874" cy="82115"/>
            </a:xfrm>
            <a:custGeom>
              <a:avLst/>
              <a:gdLst>
                <a:gd name="T0" fmla="*/ 20 w 38"/>
                <a:gd name="T1" fmla="*/ 0 h 23"/>
                <a:gd name="T2" fmla="*/ 20 w 38"/>
                <a:gd name="T3" fmla="*/ 22 h 23"/>
                <a:gd name="T4" fmla="*/ 20 w 38"/>
                <a:gd name="T5" fmla="*/ 0 h 23"/>
              </a:gdLst>
              <a:ahLst/>
              <a:cxnLst>
                <a:cxn ang="0">
                  <a:pos x="T0" y="T1"/>
                </a:cxn>
                <a:cxn ang="0">
                  <a:pos x="T2" y="T3"/>
                </a:cxn>
                <a:cxn ang="0">
                  <a:pos x="T4" y="T5"/>
                </a:cxn>
              </a:cxnLst>
              <a:rect l="0" t="0" r="r" b="b"/>
              <a:pathLst>
                <a:path w="38" h="23">
                  <a:moveTo>
                    <a:pt x="20" y="0"/>
                  </a:moveTo>
                  <a:cubicBezTo>
                    <a:pt x="37" y="3"/>
                    <a:pt x="38" y="23"/>
                    <a:pt x="20" y="22"/>
                  </a:cubicBezTo>
                  <a:cubicBezTo>
                    <a:pt x="8" y="18"/>
                    <a:pt x="0" y="5"/>
                    <a:pt x="20"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85" name="Freeform 80">
              <a:extLst>
                <a:ext uri="{FF2B5EF4-FFF2-40B4-BE49-F238E27FC236}">
                  <a16:creationId xmlns:a16="http://schemas.microsoft.com/office/drawing/2014/main" id="{169B666F-51A1-4D47-851D-BF226C5366C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381515" y="3716603"/>
              <a:ext cx="147925" cy="78251"/>
            </a:xfrm>
            <a:custGeom>
              <a:avLst/>
              <a:gdLst>
                <a:gd name="T0" fmla="*/ 21 w 38"/>
                <a:gd name="T1" fmla="*/ 0 h 22"/>
                <a:gd name="T2" fmla="*/ 21 w 38"/>
                <a:gd name="T3" fmla="*/ 22 h 22"/>
                <a:gd name="T4" fmla="*/ 21 w 38"/>
                <a:gd name="T5" fmla="*/ 0 h 22"/>
              </a:gdLst>
              <a:ahLst/>
              <a:cxnLst>
                <a:cxn ang="0">
                  <a:pos x="T0" y="T1"/>
                </a:cxn>
                <a:cxn ang="0">
                  <a:pos x="T2" y="T3"/>
                </a:cxn>
                <a:cxn ang="0">
                  <a:pos x="T4" y="T5"/>
                </a:cxn>
              </a:cxnLst>
              <a:rect l="0" t="0" r="r" b="b"/>
              <a:pathLst>
                <a:path w="38" h="22">
                  <a:moveTo>
                    <a:pt x="21" y="0"/>
                  </a:moveTo>
                  <a:cubicBezTo>
                    <a:pt x="37" y="2"/>
                    <a:pt x="38" y="20"/>
                    <a:pt x="21" y="22"/>
                  </a:cubicBezTo>
                  <a:cubicBezTo>
                    <a:pt x="9" y="16"/>
                    <a:pt x="0" y="6"/>
                    <a:pt x="21"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86" name="Freeform 81">
              <a:extLst>
                <a:ext uri="{FF2B5EF4-FFF2-40B4-BE49-F238E27FC236}">
                  <a16:creationId xmlns:a16="http://schemas.microsoft.com/office/drawing/2014/main" id="{1D47E7BB-91A2-4C01-848C-7528FB8DC88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2585883" y="3712738"/>
              <a:ext cx="166807" cy="107233"/>
            </a:xfrm>
            <a:custGeom>
              <a:avLst/>
              <a:gdLst>
                <a:gd name="T0" fmla="*/ 27 w 43"/>
                <a:gd name="T1" fmla="*/ 3 h 30"/>
                <a:gd name="T2" fmla="*/ 40 w 43"/>
                <a:gd name="T3" fmla="*/ 22 h 30"/>
                <a:gd name="T4" fmla="*/ 27 w 43"/>
                <a:gd name="T5" fmla="*/ 3 h 30"/>
              </a:gdLst>
              <a:ahLst/>
              <a:cxnLst>
                <a:cxn ang="0">
                  <a:pos x="T0" y="T1"/>
                </a:cxn>
                <a:cxn ang="0">
                  <a:pos x="T2" y="T3"/>
                </a:cxn>
                <a:cxn ang="0">
                  <a:pos x="T4" y="T5"/>
                </a:cxn>
              </a:cxnLst>
              <a:rect l="0" t="0" r="r" b="b"/>
              <a:pathLst>
                <a:path w="43" h="30">
                  <a:moveTo>
                    <a:pt x="27" y="3"/>
                  </a:moveTo>
                  <a:cubicBezTo>
                    <a:pt x="35" y="0"/>
                    <a:pt x="43" y="16"/>
                    <a:pt x="40" y="22"/>
                  </a:cubicBezTo>
                  <a:cubicBezTo>
                    <a:pt x="21" y="30"/>
                    <a:pt x="0" y="15"/>
                    <a:pt x="27" y="3"/>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87" name="Freeform 82">
              <a:extLst>
                <a:ext uri="{FF2B5EF4-FFF2-40B4-BE49-F238E27FC236}">
                  <a16:creationId xmlns:a16="http://schemas.microsoft.com/office/drawing/2014/main" id="{E8C443E6-6590-4FA5-9143-C734D59DCF9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2317313" y="3723363"/>
              <a:ext cx="152120" cy="82115"/>
            </a:xfrm>
            <a:custGeom>
              <a:avLst/>
              <a:gdLst>
                <a:gd name="T0" fmla="*/ 16 w 39"/>
                <a:gd name="T1" fmla="*/ 0 h 23"/>
                <a:gd name="T2" fmla="*/ 10 w 39"/>
                <a:gd name="T3" fmla="*/ 23 h 23"/>
                <a:gd name="T4" fmla="*/ 16 w 39"/>
                <a:gd name="T5" fmla="*/ 0 h 23"/>
              </a:gdLst>
              <a:ahLst/>
              <a:cxnLst>
                <a:cxn ang="0">
                  <a:pos x="T0" y="T1"/>
                </a:cxn>
                <a:cxn ang="0">
                  <a:pos x="T2" y="T3"/>
                </a:cxn>
                <a:cxn ang="0">
                  <a:pos x="T4" y="T5"/>
                </a:cxn>
              </a:cxnLst>
              <a:rect l="0" t="0" r="r" b="b"/>
              <a:pathLst>
                <a:path w="39" h="23">
                  <a:moveTo>
                    <a:pt x="16" y="0"/>
                  </a:moveTo>
                  <a:cubicBezTo>
                    <a:pt x="39" y="8"/>
                    <a:pt x="31" y="18"/>
                    <a:pt x="10" y="23"/>
                  </a:cubicBezTo>
                  <a:cubicBezTo>
                    <a:pt x="0" y="16"/>
                    <a:pt x="4" y="3"/>
                    <a:pt x="16"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88" name="Freeform 83">
              <a:extLst>
                <a:ext uri="{FF2B5EF4-FFF2-40B4-BE49-F238E27FC236}">
                  <a16:creationId xmlns:a16="http://schemas.microsoft.com/office/drawing/2014/main" id="{8AE369CB-90BC-49E0-84E4-E46339759E4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995241" y="3702111"/>
              <a:ext cx="155267" cy="186450"/>
            </a:xfrm>
            <a:custGeom>
              <a:avLst/>
              <a:gdLst>
                <a:gd name="T0" fmla="*/ 13 w 40"/>
                <a:gd name="T1" fmla="*/ 7 h 52"/>
                <a:gd name="T2" fmla="*/ 0 w 40"/>
                <a:gd name="T3" fmla="*/ 24 h 52"/>
                <a:gd name="T4" fmla="*/ 13 w 40"/>
                <a:gd name="T5" fmla="*/ 7 h 52"/>
              </a:gdLst>
              <a:ahLst/>
              <a:cxnLst>
                <a:cxn ang="0">
                  <a:pos x="T0" y="T1"/>
                </a:cxn>
                <a:cxn ang="0">
                  <a:pos x="T2" y="T3"/>
                </a:cxn>
                <a:cxn ang="0">
                  <a:pos x="T4" y="T5"/>
                </a:cxn>
              </a:cxnLst>
              <a:rect l="0" t="0" r="r" b="b"/>
              <a:pathLst>
                <a:path w="40" h="52">
                  <a:moveTo>
                    <a:pt x="13" y="7"/>
                  </a:moveTo>
                  <a:cubicBezTo>
                    <a:pt x="40" y="12"/>
                    <a:pt x="18" y="52"/>
                    <a:pt x="0" y="24"/>
                  </a:cubicBezTo>
                  <a:cubicBezTo>
                    <a:pt x="2" y="0"/>
                    <a:pt x="6" y="17"/>
                    <a:pt x="13" y="7"/>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89" name="Freeform 84">
              <a:extLst>
                <a:ext uri="{FF2B5EF4-FFF2-40B4-BE49-F238E27FC236}">
                  <a16:creationId xmlns:a16="http://schemas.microsoft.com/office/drawing/2014/main" id="{DC1D6E23-7CDE-45A3-B8E0-2C5D1BDE768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93642" y="3730128"/>
              <a:ext cx="155267" cy="104334"/>
            </a:xfrm>
            <a:custGeom>
              <a:avLst/>
              <a:gdLst>
                <a:gd name="T0" fmla="*/ 18 w 40"/>
                <a:gd name="T1" fmla="*/ 1 h 29"/>
                <a:gd name="T2" fmla="*/ 6 w 40"/>
                <a:gd name="T3" fmla="*/ 20 h 29"/>
                <a:gd name="T4" fmla="*/ 18 w 40"/>
                <a:gd name="T5" fmla="*/ 1 h 29"/>
              </a:gdLst>
              <a:ahLst/>
              <a:cxnLst>
                <a:cxn ang="0">
                  <a:pos x="T0" y="T1"/>
                </a:cxn>
                <a:cxn ang="0">
                  <a:pos x="T2" y="T3"/>
                </a:cxn>
                <a:cxn ang="0">
                  <a:pos x="T4" y="T5"/>
                </a:cxn>
              </a:cxnLst>
              <a:rect l="0" t="0" r="r" b="b"/>
              <a:pathLst>
                <a:path w="40" h="29">
                  <a:moveTo>
                    <a:pt x="18" y="1"/>
                  </a:moveTo>
                  <a:cubicBezTo>
                    <a:pt x="40" y="6"/>
                    <a:pt x="25" y="29"/>
                    <a:pt x="6" y="20"/>
                  </a:cubicBezTo>
                  <a:cubicBezTo>
                    <a:pt x="0" y="10"/>
                    <a:pt x="5" y="0"/>
                    <a:pt x="18"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90" name="Freeform 86">
              <a:extLst>
                <a:ext uri="{FF2B5EF4-FFF2-40B4-BE49-F238E27FC236}">
                  <a16:creationId xmlns:a16="http://schemas.microsoft.com/office/drawing/2014/main" id="{AF542CA1-45D2-4197-B34E-0A63A758B2C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91730" y="3737922"/>
              <a:ext cx="155267" cy="133317"/>
            </a:xfrm>
            <a:custGeom>
              <a:avLst/>
              <a:gdLst>
                <a:gd name="T0" fmla="*/ 22 w 40"/>
                <a:gd name="T1" fmla="*/ 1 h 37"/>
                <a:gd name="T2" fmla="*/ 15 w 40"/>
                <a:gd name="T3" fmla="*/ 23 h 37"/>
                <a:gd name="T4" fmla="*/ 22 w 40"/>
                <a:gd name="T5" fmla="*/ 1 h 37"/>
              </a:gdLst>
              <a:ahLst/>
              <a:cxnLst>
                <a:cxn ang="0">
                  <a:pos x="T0" y="T1"/>
                </a:cxn>
                <a:cxn ang="0">
                  <a:pos x="T2" y="T3"/>
                </a:cxn>
                <a:cxn ang="0">
                  <a:pos x="T4" y="T5"/>
                </a:cxn>
              </a:cxnLst>
              <a:rect l="0" t="0" r="r" b="b"/>
              <a:pathLst>
                <a:path w="40" h="37">
                  <a:moveTo>
                    <a:pt x="22" y="1"/>
                  </a:moveTo>
                  <a:cubicBezTo>
                    <a:pt x="40" y="3"/>
                    <a:pt x="33" y="37"/>
                    <a:pt x="15" y="23"/>
                  </a:cubicBezTo>
                  <a:cubicBezTo>
                    <a:pt x="0" y="20"/>
                    <a:pt x="7" y="0"/>
                    <a:pt x="22"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91" name="Freeform 89">
              <a:extLst>
                <a:ext uri="{FF2B5EF4-FFF2-40B4-BE49-F238E27FC236}">
                  <a16:creationId xmlns:a16="http://schemas.microsoft.com/office/drawing/2014/main" id="{5ED5642D-E343-41C8-8FF3-3368A866012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701490" y="3709999"/>
              <a:ext cx="159463" cy="110131"/>
            </a:xfrm>
            <a:custGeom>
              <a:avLst/>
              <a:gdLst>
                <a:gd name="T0" fmla="*/ 23 w 41"/>
                <a:gd name="T1" fmla="*/ 0 h 31"/>
                <a:gd name="T2" fmla="*/ 16 w 41"/>
                <a:gd name="T3" fmla="*/ 25 h 31"/>
                <a:gd name="T4" fmla="*/ 23 w 41"/>
                <a:gd name="T5" fmla="*/ 0 h 31"/>
              </a:gdLst>
              <a:ahLst/>
              <a:cxnLst>
                <a:cxn ang="0">
                  <a:pos x="T0" y="T1"/>
                </a:cxn>
                <a:cxn ang="0">
                  <a:pos x="T2" y="T3"/>
                </a:cxn>
                <a:cxn ang="0">
                  <a:pos x="T4" y="T5"/>
                </a:cxn>
              </a:cxnLst>
              <a:rect l="0" t="0" r="r" b="b"/>
              <a:pathLst>
                <a:path w="41" h="31">
                  <a:moveTo>
                    <a:pt x="23" y="0"/>
                  </a:moveTo>
                  <a:cubicBezTo>
                    <a:pt x="40" y="3"/>
                    <a:pt x="41" y="31"/>
                    <a:pt x="16" y="25"/>
                  </a:cubicBezTo>
                  <a:cubicBezTo>
                    <a:pt x="0" y="7"/>
                    <a:pt x="14" y="4"/>
                    <a:pt x="23"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92" name="Freeform 90">
              <a:extLst>
                <a:ext uri="{FF2B5EF4-FFF2-40B4-BE49-F238E27FC236}">
                  <a16:creationId xmlns:a16="http://schemas.microsoft.com/office/drawing/2014/main" id="{BDD03E24-B855-4A54-9C06-9665F8E9648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2469434" y="3802579"/>
              <a:ext cx="3148" cy="10628"/>
            </a:xfrm>
            <a:custGeom>
              <a:avLst/>
              <a:gdLst>
                <a:gd name="T0" fmla="*/ 0 w 1"/>
                <a:gd name="T1" fmla="*/ 0 h 3"/>
                <a:gd name="T2" fmla="*/ 0 w 1"/>
                <a:gd name="T3" fmla="*/ 2 h 3"/>
                <a:gd name="T4" fmla="*/ 0 w 1"/>
                <a:gd name="T5" fmla="*/ 0 h 3"/>
              </a:gdLst>
              <a:ahLst/>
              <a:cxnLst>
                <a:cxn ang="0">
                  <a:pos x="T0" y="T1"/>
                </a:cxn>
                <a:cxn ang="0">
                  <a:pos x="T2" y="T3"/>
                </a:cxn>
                <a:cxn ang="0">
                  <a:pos x="T4" y="T5"/>
                </a:cxn>
              </a:cxnLst>
              <a:rect l="0" t="0" r="r" b="b"/>
              <a:pathLst>
                <a:path w="1" h="3">
                  <a:moveTo>
                    <a:pt x="0" y="0"/>
                  </a:moveTo>
                  <a:cubicBezTo>
                    <a:pt x="1" y="0"/>
                    <a:pt x="1" y="3"/>
                    <a:pt x="0" y="2"/>
                  </a:cubicBezTo>
                  <a:cubicBezTo>
                    <a:pt x="0" y="1"/>
                    <a:pt x="0" y="1"/>
                    <a:pt x="0"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93" name="Freeform 5">
              <a:extLst>
                <a:ext uri="{FF2B5EF4-FFF2-40B4-BE49-F238E27FC236}">
                  <a16:creationId xmlns:a16="http://schemas.microsoft.com/office/drawing/2014/main" id="{92A5ABF9-C9AB-440A-9046-57769BAA7FC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3257751" y="3076723"/>
              <a:ext cx="143728" cy="96607"/>
            </a:xfrm>
            <a:custGeom>
              <a:avLst/>
              <a:gdLst>
                <a:gd name="T0" fmla="*/ 20 w 37"/>
                <a:gd name="T1" fmla="*/ 1 h 27"/>
                <a:gd name="T2" fmla="*/ 22 w 37"/>
                <a:gd name="T3" fmla="*/ 27 h 27"/>
                <a:gd name="T4" fmla="*/ 20 w 37"/>
                <a:gd name="T5" fmla="*/ 1 h 27"/>
              </a:gdLst>
              <a:ahLst/>
              <a:cxnLst>
                <a:cxn ang="0">
                  <a:pos x="T0" y="T1"/>
                </a:cxn>
                <a:cxn ang="0">
                  <a:pos x="T2" y="T3"/>
                </a:cxn>
                <a:cxn ang="0">
                  <a:pos x="T4" y="T5"/>
                </a:cxn>
              </a:cxnLst>
              <a:rect l="0" t="0" r="r" b="b"/>
              <a:pathLst>
                <a:path w="37" h="27">
                  <a:moveTo>
                    <a:pt x="20" y="1"/>
                  </a:moveTo>
                  <a:cubicBezTo>
                    <a:pt x="31" y="1"/>
                    <a:pt x="37" y="24"/>
                    <a:pt x="22" y="27"/>
                  </a:cubicBezTo>
                  <a:cubicBezTo>
                    <a:pt x="2" y="27"/>
                    <a:pt x="0" y="0"/>
                    <a:pt x="20"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94" name="Freeform 7">
              <a:extLst>
                <a:ext uri="{FF2B5EF4-FFF2-40B4-BE49-F238E27FC236}">
                  <a16:creationId xmlns:a16="http://schemas.microsoft.com/office/drawing/2014/main" id="{20CCFA26-8B22-4B64-A21B-01B13BE5B9B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2919939" y="3091214"/>
              <a:ext cx="163660" cy="118826"/>
            </a:xfrm>
            <a:custGeom>
              <a:avLst/>
              <a:gdLst>
                <a:gd name="T0" fmla="*/ 25 w 42"/>
                <a:gd name="T1" fmla="*/ 1 h 33"/>
                <a:gd name="T2" fmla="*/ 4 w 42"/>
                <a:gd name="T3" fmla="*/ 19 h 33"/>
                <a:gd name="T4" fmla="*/ 25 w 42"/>
                <a:gd name="T5" fmla="*/ 1 h 33"/>
              </a:gdLst>
              <a:ahLst/>
              <a:cxnLst>
                <a:cxn ang="0">
                  <a:pos x="T0" y="T1"/>
                </a:cxn>
                <a:cxn ang="0">
                  <a:pos x="T2" y="T3"/>
                </a:cxn>
                <a:cxn ang="0">
                  <a:pos x="T4" y="T5"/>
                </a:cxn>
              </a:cxnLst>
              <a:rect l="0" t="0" r="r" b="b"/>
              <a:pathLst>
                <a:path w="42" h="33">
                  <a:moveTo>
                    <a:pt x="25" y="1"/>
                  </a:moveTo>
                  <a:cubicBezTo>
                    <a:pt x="42" y="14"/>
                    <a:pt x="15" y="33"/>
                    <a:pt x="4" y="19"/>
                  </a:cubicBezTo>
                  <a:cubicBezTo>
                    <a:pt x="0" y="6"/>
                    <a:pt x="15" y="0"/>
                    <a:pt x="25"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95" name="Freeform 40">
              <a:extLst>
                <a:ext uri="{FF2B5EF4-FFF2-40B4-BE49-F238E27FC236}">
                  <a16:creationId xmlns:a16="http://schemas.microsoft.com/office/drawing/2014/main" id="{7034E999-C5DC-41C3-93CF-5AA42889247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3052129" y="3460249"/>
              <a:ext cx="159463" cy="96607"/>
            </a:xfrm>
            <a:custGeom>
              <a:avLst/>
              <a:gdLst>
                <a:gd name="T0" fmla="*/ 19 w 41"/>
                <a:gd name="T1" fmla="*/ 0 h 27"/>
                <a:gd name="T2" fmla="*/ 7 w 41"/>
                <a:gd name="T3" fmla="*/ 20 h 27"/>
                <a:gd name="T4" fmla="*/ 19 w 41"/>
                <a:gd name="T5" fmla="*/ 0 h 27"/>
              </a:gdLst>
              <a:ahLst/>
              <a:cxnLst>
                <a:cxn ang="0">
                  <a:pos x="T0" y="T1"/>
                </a:cxn>
                <a:cxn ang="0">
                  <a:pos x="T2" y="T3"/>
                </a:cxn>
                <a:cxn ang="0">
                  <a:pos x="T4" y="T5"/>
                </a:cxn>
              </a:cxnLst>
              <a:rect l="0" t="0" r="r" b="b"/>
              <a:pathLst>
                <a:path w="41" h="27">
                  <a:moveTo>
                    <a:pt x="19" y="0"/>
                  </a:moveTo>
                  <a:cubicBezTo>
                    <a:pt x="41" y="9"/>
                    <a:pt x="28" y="27"/>
                    <a:pt x="7" y="20"/>
                  </a:cubicBezTo>
                  <a:cubicBezTo>
                    <a:pt x="0" y="8"/>
                    <a:pt x="7" y="1"/>
                    <a:pt x="19"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96" name="Freeform 46">
              <a:extLst>
                <a:ext uri="{FF2B5EF4-FFF2-40B4-BE49-F238E27FC236}">
                  <a16:creationId xmlns:a16="http://schemas.microsoft.com/office/drawing/2014/main" id="{1A197C36-622D-4B69-91BB-4C6D3D209ED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3335385" y="3453485"/>
              <a:ext cx="143728" cy="96607"/>
            </a:xfrm>
            <a:custGeom>
              <a:avLst/>
              <a:gdLst>
                <a:gd name="T0" fmla="*/ 19 w 37"/>
                <a:gd name="T1" fmla="*/ 1 h 27"/>
                <a:gd name="T2" fmla="*/ 21 w 37"/>
                <a:gd name="T3" fmla="*/ 27 h 27"/>
                <a:gd name="T4" fmla="*/ 19 w 37"/>
                <a:gd name="T5" fmla="*/ 1 h 27"/>
              </a:gdLst>
              <a:ahLst/>
              <a:cxnLst>
                <a:cxn ang="0">
                  <a:pos x="T0" y="T1"/>
                </a:cxn>
                <a:cxn ang="0">
                  <a:pos x="T2" y="T3"/>
                </a:cxn>
                <a:cxn ang="0">
                  <a:pos x="T4" y="T5"/>
                </a:cxn>
              </a:cxnLst>
              <a:rect l="0" t="0" r="r" b="b"/>
              <a:pathLst>
                <a:path w="37" h="27">
                  <a:moveTo>
                    <a:pt x="19" y="1"/>
                  </a:moveTo>
                  <a:cubicBezTo>
                    <a:pt x="31" y="2"/>
                    <a:pt x="37" y="24"/>
                    <a:pt x="21" y="27"/>
                  </a:cubicBezTo>
                  <a:cubicBezTo>
                    <a:pt x="1" y="27"/>
                    <a:pt x="0" y="0"/>
                    <a:pt x="19"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97" name="Freeform 64">
              <a:extLst>
                <a:ext uri="{FF2B5EF4-FFF2-40B4-BE49-F238E27FC236}">
                  <a16:creationId xmlns:a16="http://schemas.microsoft.com/office/drawing/2014/main" id="{2B41BCF4-897C-4C73-A9C9-92A909F18A2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3205696" y="3715636"/>
              <a:ext cx="162611" cy="118826"/>
            </a:xfrm>
            <a:custGeom>
              <a:avLst/>
              <a:gdLst>
                <a:gd name="T0" fmla="*/ 25 w 42"/>
                <a:gd name="T1" fmla="*/ 1 h 33"/>
                <a:gd name="T2" fmla="*/ 4 w 42"/>
                <a:gd name="T3" fmla="*/ 19 h 33"/>
                <a:gd name="T4" fmla="*/ 25 w 42"/>
                <a:gd name="T5" fmla="*/ 1 h 33"/>
              </a:gdLst>
              <a:ahLst/>
              <a:cxnLst>
                <a:cxn ang="0">
                  <a:pos x="T0" y="T1"/>
                </a:cxn>
                <a:cxn ang="0">
                  <a:pos x="T2" y="T3"/>
                </a:cxn>
                <a:cxn ang="0">
                  <a:pos x="T4" y="T5"/>
                </a:cxn>
              </a:cxnLst>
              <a:rect l="0" t="0" r="r" b="b"/>
              <a:pathLst>
                <a:path w="42" h="33">
                  <a:moveTo>
                    <a:pt x="25" y="1"/>
                  </a:moveTo>
                  <a:cubicBezTo>
                    <a:pt x="42" y="14"/>
                    <a:pt x="15" y="33"/>
                    <a:pt x="4" y="19"/>
                  </a:cubicBezTo>
                  <a:cubicBezTo>
                    <a:pt x="0" y="6"/>
                    <a:pt x="15" y="0"/>
                    <a:pt x="25"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98" name="Freeform 75">
              <a:extLst>
                <a:ext uri="{FF2B5EF4-FFF2-40B4-BE49-F238E27FC236}">
                  <a16:creationId xmlns:a16="http://schemas.microsoft.com/office/drawing/2014/main" id="{406FB574-90F0-417D-ABCD-95DDE91A298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2869586" y="3718188"/>
              <a:ext cx="152120" cy="92743"/>
            </a:xfrm>
            <a:custGeom>
              <a:avLst/>
              <a:gdLst>
                <a:gd name="T0" fmla="*/ 23 w 39"/>
                <a:gd name="T1" fmla="*/ 0 h 26"/>
                <a:gd name="T2" fmla="*/ 19 w 39"/>
                <a:gd name="T3" fmla="*/ 26 h 26"/>
                <a:gd name="T4" fmla="*/ 23 w 39"/>
                <a:gd name="T5" fmla="*/ 0 h 26"/>
              </a:gdLst>
              <a:ahLst/>
              <a:cxnLst>
                <a:cxn ang="0">
                  <a:pos x="T0" y="T1"/>
                </a:cxn>
                <a:cxn ang="0">
                  <a:pos x="T2" y="T3"/>
                </a:cxn>
                <a:cxn ang="0">
                  <a:pos x="T4" y="T5"/>
                </a:cxn>
              </a:cxnLst>
              <a:rect l="0" t="0" r="r" b="b"/>
              <a:pathLst>
                <a:path w="39" h="26">
                  <a:moveTo>
                    <a:pt x="23" y="0"/>
                  </a:moveTo>
                  <a:cubicBezTo>
                    <a:pt x="39" y="3"/>
                    <a:pt x="34" y="25"/>
                    <a:pt x="19" y="26"/>
                  </a:cubicBezTo>
                  <a:cubicBezTo>
                    <a:pt x="0" y="19"/>
                    <a:pt x="7" y="3"/>
                    <a:pt x="23"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99" name="Freeform 8">
              <a:extLst>
                <a:ext uri="{FF2B5EF4-FFF2-40B4-BE49-F238E27FC236}">
                  <a16:creationId xmlns:a16="http://schemas.microsoft.com/office/drawing/2014/main" id="{4B98C702-29E3-4C5E-AA82-64BAC1F2ADF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23552" y="3423540"/>
              <a:ext cx="155267" cy="104334"/>
            </a:xfrm>
            <a:custGeom>
              <a:avLst/>
              <a:gdLst>
                <a:gd name="T0" fmla="*/ 26 w 40"/>
                <a:gd name="T1" fmla="*/ 0 h 29"/>
                <a:gd name="T2" fmla="*/ 39 w 40"/>
                <a:gd name="T3" fmla="*/ 20 h 29"/>
                <a:gd name="T4" fmla="*/ 26 w 40"/>
                <a:gd name="T5" fmla="*/ 0 h 29"/>
              </a:gdLst>
              <a:ahLst/>
              <a:cxnLst>
                <a:cxn ang="0">
                  <a:pos x="T0" y="T1"/>
                </a:cxn>
                <a:cxn ang="0">
                  <a:pos x="T2" y="T3"/>
                </a:cxn>
                <a:cxn ang="0">
                  <a:pos x="T4" y="T5"/>
                </a:cxn>
              </a:cxnLst>
              <a:rect l="0" t="0" r="r" b="b"/>
              <a:pathLst>
                <a:path w="40" h="29">
                  <a:moveTo>
                    <a:pt x="26" y="0"/>
                  </a:moveTo>
                  <a:cubicBezTo>
                    <a:pt x="34" y="0"/>
                    <a:pt x="40" y="10"/>
                    <a:pt x="39" y="20"/>
                  </a:cubicBezTo>
                  <a:cubicBezTo>
                    <a:pt x="17" y="29"/>
                    <a:pt x="0" y="10"/>
                    <a:pt x="26"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200" name="Freeform 136">
              <a:extLst>
                <a:ext uri="{FF2B5EF4-FFF2-40B4-BE49-F238E27FC236}">
                  <a16:creationId xmlns:a16="http://schemas.microsoft.com/office/drawing/2014/main" id="{943DBA82-CBF2-40C6-A535-C02BA2F1E7B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9657107" y="3584213"/>
              <a:ext cx="151070" cy="82115"/>
            </a:xfrm>
            <a:custGeom>
              <a:avLst/>
              <a:gdLst>
                <a:gd name="T0" fmla="*/ 21 w 39"/>
                <a:gd name="T1" fmla="*/ 0 h 23"/>
                <a:gd name="T2" fmla="*/ 22 w 39"/>
                <a:gd name="T3" fmla="*/ 23 h 23"/>
                <a:gd name="T4" fmla="*/ 21 w 39"/>
                <a:gd name="T5" fmla="*/ 0 h 23"/>
              </a:gdLst>
              <a:ahLst/>
              <a:cxnLst>
                <a:cxn ang="0">
                  <a:pos x="T0" y="T1"/>
                </a:cxn>
                <a:cxn ang="0">
                  <a:pos x="T2" y="T3"/>
                </a:cxn>
                <a:cxn ang="0">
                  <a:pos x="T4" y="T5"/>
                </a:cxn>
              </a:cxnLst>
              <a:rect l="0" t="0" r="r" b="b"/>
              <a:pathLst>
                <a:path w="39" h="23">
                  <a:moveTo>
                    <a:pt x="21" y="0"/>
                  </a:moveTo>
                  <a:cubicBezTo>
                    <a:pt x="37" y="0"/>
                    <a:pt x="39" y="22"/>
                    <a:pt x="22" y="23"/>
                  </a:cubicBezTo>
                  <a:cubicBezTo>
                    <a:pt x="7" y="22"/>
                    <a:pt x="0" y="5"/>
                    <a:pt x="21"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201" name="Freeform 64">
              <a:extLst>
                <a:ext uri="{FF2B5EF4-FFF2-40B4-BE49-F238E27FC236}">
                  <a16:creationId xmlns:a16="http://schemas.microsoft.com/office/drawing/2014/main" id="{5A1CC399-638B-44DB-80A7-401D797A9AE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378048" y="3693860"/>
              <a:ext cx="162611" cy="118826"/>
            </a:xfrm>
            <a:custGeom>
              <a:avLst/>
              <a:gdLst>
                <a:gd name="T0" fmla="*/ 25 w 42"/>
                <a:gd name="T1" fmla="*/ 1 h 33"/>
                <a:gd name="T2" fmla="*/ 4 w 42"/>
                <a:gd name="T3" fmla="*/ 19 h 33"/>
                <a:gd name="T4" fmla="*/ 25 w 42"/>
                <a:gd name="T5" fmla="*/ 1 h 33"/>
              </a:gdLst>
              <a:ahLst/>
              <a:cxnLst>
                <a:cxn ang="0">
                  <a:pos x="T0" y="T1"/>
                </a:cxn>
                <a:cxn ang="0">
                  <a:pos x="T2" y="T3"/>
                </a:cxn>
                <a:cxn ang="0">
                  <a:pos x="T4" y="T5"/>
                </a:cxn>
              </a:cxnLst>
              <a:rect l="0" t="0" r="r" b="b"/>
              <a:pathLst>
                <a:path w="42" h="33">
                  <a:moveTo>
                    <a:pt x="25" y="1"/>
                  </a:moveTo>
                  <a:cubicBezTo>
                    <a:pt x="42" y="14"/>
                    <a:pt x="15" y="33"/>
                    <a:pt x="4" y="19"/>
                  </a:cubicBezTo>
                  <a:cubicBezTo>
                    <a:pt x="0" y="6"/>
                    <a:pt x="15" y="0"/>
                    <a:pt x="25"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4085142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D8A1F3-F871-4F2A-87D1-F8CA4F3DA640}"/>
              </a:ext>
            </a:extLst>
          </p:cNvPr>
          <p:cNvSpPr>
            <a:spLocks noGrp="1"/>
          </p:cNvSpPr>
          <p:nvPr>
            <p:ph type="title"/>
          </p:nvPr>
        </p:nvSpPr>
        <p:spPr/>
        <p:txBody>
          <a:bodyPr/>
          <a:lstStyle/>
          <a:p>
            <a:r>
              <a:rPr lang="en-ZA" dirty="0"/>
              <a:t>Bank Account</a:t>
            </a:r>
          </a:p>
        </p:txBody>
      </p:sp>
      <p:graphicFrame>
        <p:nvGraphicFramePr>
          <p:cNvPr id="4" name="Content Placeholder 3">
            <a:extLst>
              <a:ext uri="{FF2B5EF4-FFF2-40B4-BE49-F238E27FC236}">
                <a16:creationId xmlns:a16="http://schemas.microsoft.com/office/drawing/2014/main" id="{5B47C7DF-07EB-40D8-A462-2FC645BA3006}"/>
              </a:ext>
            </a:extLst>
          </p:cNvPr>
          <p:cNvGraphicFramePr>
            <a:graphicFrameLocks noGrp="1"/>
          </p:cNvGraphicFramePr>
          <p:nvPr>
            <p:ph idx="1"/>
            <p:extLst>
              <p:ext uri="{D42A27DB-BD31-4B8C-83A1-F6EECF244321}">
                <p14:modId xmlns:p14="http://schemas.microsoft.com/office/powerpoint/2010/main" val="2040633294"/>
              </p:ext>
            </p:extLst>
          </p:nvPr>
        </p:nvGraphicFramePr>
        <p:xfrm>
          <a:off x="1069975" y="1874838"/>
          <a:ext cx="9634538" cy="435133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0146190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11AC88F6-55CB-496B-8AD8-9ABD2E6E3B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969239DF-EAA4-47C3-B4E3-79C6BCB243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793" y="5267"/>
            <a:ext cx="6635041" cy="6847466"/>
          </a:xfrm>
          <a:prstGeom prst="rect">
            <a:avLst/>
          </a:pr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9D6E61C-A1F1-411E-A021-064EE47BD994}"/>
              </a:ext>
            </a:extLst>
          </p:cNvPr>
          <p:cNvSpPr>
            <a:spLocks noGrp="1"/>
          </p:cNvSpPr>
          <p:nvPr>
            <p:ph type="title"/>
          </p:nvPr>
        </p:nvSpPr>
        <p:spPr>
          <a:xfrm>
            <a:off x="803932" y="571500"/>
            <a:ext cx="5110909" cy="1691969"/>
          </a:xfrm>
        </p:spPr>
        <p:txBody>
          <a:bodyPr>
            <a:normAutofit/>
          </a:bodyPr>
          <a:lstStyle/>
          <a:p>
            <a:pPr algn="ctr"/>
            <a:r>
              <a:rPr lang="en-ZA" dirty="0"/>
              <a:t>Population group </a:t>
            </a:r>
          </a:p>
        </p:txBody>
      </p:sp>
      <p:sp>
        <p:nvSpPr>
          <p:cNvPr id="6" name="Content Placeholder 5">
            <a:extLst>
              <a:ext uri="{FF2B5EF4-FFF2-40B4-BE49-F238E27FC236}">
                <a16:creationId xmlns:a16="http://schemas.microsoft.com/office/drawing/2014/main" id="{20C12040-EFA9-482F-8C50-9153CBA153EF}"/>
              </a:ext>
            </a:extLst>
          </p:cNvPr>
          <p:cNvSpPr>
            <a:spLocks noGrp="1"/>
          </p:cNvSpPr>
          <p:nvPr>
            <p:ph idx="1"/>
          </p:nvPr>
        </p:nvSpPr>
        <p:spPr>
          <a:xfrm>
            <a:off x="1066799" y="2415379"/>
            <a:ext cx="4539129" cy="3699747"/>
          </a:xfrm>
        </p:spPr>
        <p:txBody>
          <a:bodyPr>
            <a:normAutofit/>
          </a:bodyPr>
          <a:lstStyle/>
          <a:p>
            <a:pPr marL="0" indent="0">
              <a:lnSpc>
                <a:spcPct val="140000"/>
              </a:lnSpc>
              <a:buNone/>
            </a:pPr>
            <a:r>
              <a:rPr lang="en-ZA" sz="1700" dirty="0"/>
              <a:t>The data also tells which population group each individual is from and their province of origin.</a:t>
            </a:r>
          </a:p>
        </p:txBody>
      </p:sp>
      <p:pic>
        <p:nvPicPr>
          <p:cNvPr id="18" name="Picture 7" descr="Maze">
            <a:extLst>
              <a:ext uri="{FF2B5EF4-FFF2-40B4-BE49-F238E27FC236}">
                <a16:creationId xmlns:a16="http://schemas.microsoft.com/office/drawing/2014/main" id="{7C4577CA-841E-48A1-B34B-773E69DD9569}"/>
              </a:ext>
            </a:extLst>
          </p:cNvPr>
          <p:cNvPicPr>
            <a:picLocks noChangeAspect="1"/>
          </p:cNvPicPr>
          <p:nvPr/>
        </p:nvPicPr>
        <p:blipFill rotWithShape="1">
          <a:blip r:embed="rId2"/>
          <a:srcRect l="19981" r="26102"/>
          <a:stretch/>
        </p:blipFill>
        <p:spPr>
          <a:xfrm>
            <a:off x="6645834" y="1"/>
            <a:ext cx="5546166" cy="6866192"/>
          </a:xfrm>
          <a:prstGeom prst="rect">
            <a:avLst/>
          </a:prstGeom>
        </p:spPr>
      </p:pic>
      <p:grpSp>
        <p:nvGrpSpPr>
          <p:cNvPr id="27" name="Group 26">
            <a:extLst>
              <a:ext uri="{FF2B5EF4-FFF2-40B4-BE49-F238E27FC236}">
                <a16:creationId xmlns:a16="http://schemas.microsoft.com/office/drawing/2014/main" id="{3389B237-4CAB-4403-A95C-C04D71F4B42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445458" y="-31769"/>
            <a:ext cx="510538" cy="6804779"/>
            <a:chOff x="11445458" y="-31769"/>
            <a:chExt cx="510538" cy="6804779"/>
          </a:xfrm>
        </p:grpSpPr>
        <p:sp>
          <p:nvSpPr>
            <p:cNvPr id="28" name="Freeform 8">
              <a:extLst>
                <a:ext uri="{FF2B5EF4-FFF2-40B4-BE49-F238E27FC236}">
                  <a16:creationId xmlns:a16="http://schemas.microsoft.com/office/drawing/2014/main" id="{57652216-AF47-4D6B-A81B-2DC28B62559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47521" y="6663369"/>
              <a:ext cx="131153" cy="88130"/>
            </a:xfrm>
            <a:custGeom>
              <a:avLst/>
              <a:gdLst>
                <a:gd name="T0" fmla="*/ 26 w 40"/>
                <a:gd name="T1" fmla="*/ 0 h 29"/>
                <a:gd name="T2" fmla="*/ 39 w 40"/>
                <a:gd name="T3" fmla="*/ 20 h 29"/>
                <a:gd name="T4" fmla="*/ 26 w 40"/>
                <a:gd name="T5" fmla="*/ 0 h 29"/>
              </a:gdLst>
              <a:ahLst/>
              <a:cxnLst>
                <a:cxn ang="0">
                  <a:pos x="T0" y="T1"/>
                </a:cxn>
                <a:cxn ang="0">
                  <a:pos x="T2" y="T3"/>
                </a:cxn>
                <a:cxn ang="0">
                  <a:pos x="T4" y="T5"/>
                </a:cxn>
              </a:cxnLst>
              <a:rect l="0" t="0" r="r" b="b"/>
              <a:pathLst>
                <a:path w="40" h="29">
                  <a:moveTo>
                    <a:pt x="26" y="0"/>
                  </a:moveTo>
                  <a:cubicBezTo>
                    <a:pt x="34" y="0"/>
                    <a:pt x="40" y="10"/>
                    <a:pt x="39" y="20"/>
                  </a:cubicBezTo>
                  <a:cubicBezTo>
                    <a:pt x="17" y="29"/>
                    <a:pt x="0" y="10"/>
                    <a:pt x="26"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29" name="Freeform 43">
              <a:extLst>
                <a:ext uri="{FF2B5EF4-FFF2-40B4-BE49-F238E27FC236}">
                  <a16:creationId xmlns:a16="http://schemas.microsoft.com/office/drawing/2014/main" id="{0E53B701-E5D9-4269-97AD-69F3087D288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68634" y="742112"/>
              <a:ext cx="143559" cy="75075"/>
            </a:xfrm>
            <a:custGeom>
              <a:avLst/>
              <a:gdLst>
                <a:gd name="T0" fmla="*/ 28 w 44"/>
                <a:gd name="T1" fmla="*/ 0 h 25"/>
                <a:gd name="T2" fmla="*/ 25 w 44"/>
                <a:gd name="T3" fmla="*/ 25 h 25"/>
                <a:gd name="T4" fmla="*/ 28 w 44"/>
                <a:gd name="T5" fmla="*/ 0 h 25"/>
              </a:gdLst>
              <a:ahLst/>
              <a:cxnLst>
                <a:cxn ang="0">
                  <a:pos x="T0" y="T1"/>
                </a:cxn>
                <a:cxn ang="0">
                  <a:pos x="T2" y="T3"/>
                </a:cxn>
                <a:cxn ang="0">
                  <a:pos x="T4" y="T5"/>
                </a:cxn>
              </a:cxnLst>
              <a:rect l="0" t="0" r="r" b="b"/>
              <a:pathLst>
                <a:path w="44" h="25">
                  <a:moveTo>
                    <a:pt x="28" y="0"/>
                  </a:moveTo>
                  <a:cubicBezTo>
                    <a:pt x="44" y="2"/>
                    <a:pt x="38" y="22"/>
                    <a:pt x="25" y="25"/>
                  </a:cubicBezTo>
                  <a:cubicBezTo>
                    <a:pt x="0" y="25"/>
                    <a:pt x="9" y="5"/>
                    <a:pt x="28"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0" name="Freeform 51">
              <a:extLst>
                <a:ext uri="{FF2B5EF4-FFF2-40B4-BE49-F238E27FC236}">
                  <a16:creationId xmlns:a16="http://schemas.microsoft.com/office/drawing/2014/main" id="{53F3EB0D-ADA8-4F65-9811-0A990FE6BE1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806592" y="959823"/>
              <a:ext cx="115202" cy="90579"/>
            </a:xfrm>
            <a:custGeom>
              <a:avLst/>
              <a:gdLst>
                <a:gd name="T0" fmla="*/ 19 w 35"/>
                <a:gd name="T1" fmla="*/ 0 h 30"/>
                <a:gd name="T2" fmla="*/ 33 w 35"/>
                <a:gd name="T3" fmla="*/ 15 h 30"/>
                <a:gd name="T4" fmla="*/ 25 w 35"/>
                <a:gd name="T5" fmla="*/ 19 h 30"/>
                <a:gd name="T6" fmla="*/ 19 w 35"/>
                <a:gd name="T7" fmla="*/ 0 h 30"/>
              </a:gdLst>
              <a:ahLst/>
              <a:cxnLst>
                <a:cxn ang="0">
                  <a:pos x="T0" y="T1"/>
                </a:cxn>
                <a:cxn ang="0">
                  <a:pos x="T2" y="T3"/>
                </a:cxn>
                <a:cxn ang="0">
                  <a:pos x="T4" y="T5"/>
                </a:cxn>
                <a:cxn ang="0">
                  <a:pos x="T6" y="T7"/>
                </a:cxn>
              </a:cxnLst>
              <a:rect l="0" t="0" r="r" b="b"/>
              <a:pathLst>
                <a:path w="35" h="30">
                  <a:moveTo>
                    <a:pt x="19" y="0"/>
                  </a:moveTo>
                  <a:cubicBezTo>
                    <a:pt x="26" y="0"/>
                    <a:pt x="35" y="8"/>
                    <a:pt x="33" y="15"/>
                  </a:cubicBezTo>
                  <a:cubicBezTo>
                    <a:pt x="30" y="12"/>
                    <a:pt x="27" y="17"/>
                    <a:pt x="25" y="19"/>
                  </a:cubicBezTo>
                  <a:cubicBezTo>
                    <a:pt x="7" y="30"/>
                    <a:pt x="0" y="5"/>
                    <a:pt x="19"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1" name="Freeform 53">
              <a:extLst>
                <a:ext uri="{FF2B5EF4-FFF2-40B4-BE49-F238E27FC236}">
                  <a16:creationId xmlns:a16="http://schemas.microsoft.com/office/drawing/2014/main" id="{7FC10137-17E1-4C6D-B7A2-CD86B7C148F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94678" y="1198596"/>
              <a:ext cx="127608" cy="79154"/>
            </a:xfrm>
            <a:custGeom>
              <a:avLst/>
              <a:gdLst>
                <a:gd name="T0" fmla="*/ 24 w 39"/>
                <a:gd name="T1" fmla="*/ 0 h 26"/>
                <a:gd name="T2" fmla="*/ 20 w 39"/>
                <a:gd name="T3" fmla="*/ 26 h 26"/>
                <a:gd name="T4" fmla="*/ 24 w 39"/>
                <a:gd name="T5" fmla="*/ 0 h 26"/>
              </a:gdLst>
              <a:ahLst/>
              <a:cxnLst>
                <a:cxn ang="0">
                  <a:pos x="T0" y="T1"/>
                </a:cxn>
                <a:cxn ang="0">
                  <a:pos x="T2" y="T3"/>
                </a:cxn>
                <a:cxn ang="0">
                  <a:pos x="T4" y="T5"/>
                </a:cxn>
              </a:cxnLst>
              <a:rect l="0" t="0" r="r" b="b"/>
              <a:pathLst>
                <a:path w="39" h="26">
                  <a:moveTo>
                    <a:pt x="24" y="0"/>
                  </a:moveTo>
                  <a:cubicBezTo>
                    <a:pt x="39" y="3"/>
                    <a:pt x="36" y="26"/>
                    <a:pt x="20" y="26"/>
                  </a:cubicBezTo>
                  <a:cubicBezTo>
                    <a:pt x="0" y="18"/>
                    <a:pt x="3" y="3"/>
                    <a:pt x="24"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2" name="Freeform 54">
              <a:extLst>
                <a:ext uri="{FF2B5EF4-FFF2-40B4-BE49-F238E27FC236}">
                  <a16:creationId xmlns:a16="http://schemas.microsoft.com/office/drawing/2014/main" id="{983715DD-6794-4B57-8585-E0EFF671E73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48560" y="447364"/>
              <a:ext cx="134697" cy="105266"/>
            </a:xfrm>
            <a:custGeom>
              <a:avLst/>
              <a:gdLst>
                <a:gd name="T0" fmla="*/ 28 w 41"/>
                <a:gd name="T1" fmla="*/ 2 h 35"/>
                <a:gd name="T2" fmla="*/ 40 w 41"/>
                <a:gd name="T3" fmla="*/ 21 h 35"/>
                <a:gd name="T4" fmla="*/ 28 w 41"/>
                <a:gd name="T5" fmla="*/ 2 h 35"/>
              </a:gdLst>
              <a:ahLst/>
              <a:cxnLst>
                <a:cxn ang="0">
                  <a:pos x="T0" y="T1"/>
                </a:cxn>
                <a:cxn ang="0">
                  <a:pos x="T2" y="T3"/>
                </a:cxn>
                <a:cxn ang="0">
                  <a:pos x="T4" y="T5"/>
                </a:cxn>
              </a:cxnLst>
              <a:rect l="0" t="0" r="r" b="b"/>
              <a:pathLst>
                <a:path w="41" h="35">
                  <a:moveTo>
                    <a:pt x="28" y="2"/>
                  </a:moveTo>
                  <a:cubicBezTo>
                    <a:pt x="37" y="0"/>
                    <a:pt x="41" y="13"/>
                    <a:pt x="40" y="21"/>
                  </a:cubicBezTo>
                  <a:cubicBezTo>
                    <a:pt x="22" y="35"/>
                    <a:pt x="0" y="10"/>
                    <a:pt x="28" y="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3" name="Freeform 55">
              <a:extLst>
                <a:ext uri="{FF2B5EF4-FFF2-40B4-BE49-F238E27FC236}">
                  <a16:creationId xmlns:a16="http://schemas.microsoft.com/office/drawing/2014/main" id="{6B8B9805-E14F-4943-B15E-48460BFD607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94538" y="1408197"/>
              <a:ext cx="131153" cy="69362"/>
            </a:xfrm>
            <a:custGeom>
              <a:avLst/>
              <a:gdLst>
                <a:gd name="T0" fmla="*/ 24 w 40"/>
                <a:gd name="T1" fmla="*/ 0 h 23"/>
                <a:gd name="T2" fmla="*/ 25 w 40"/>
                <a:gd name="T3" fmla="*/ 23 h 23"/>
                <a:gd name="T4" fmla="*/ 24 w 40"/>
                <a:gd name="T5" fmla="*/ 0 h 23"/>
              </a:gdLst>
              <a:ahLst/>
              <a:cxnLst>
                <a:cxn ang="0">
                  <a:pos x="T0" y="T1"/>
                </a:cxn>
                <a:cxn ang="0">
                  <a:pos x="T2" y="T3"/>
                </a:cxn>
                <a:cxn ang="0">
                  <a:pos x="T4" y="T5"/>
                </a:cxn>
              </a:cxnLst>
              <a:rect l="0" t="0" r="r" b="b"/>
              <a:pathLst>
                <a:path w="40" h="23">
                  <a:moveTo>
                    <a:pt x="24" y="0"/>
                  </a:moveTo>
                  <a:cubicBezTo>
                    <a:pt x="40" y="0"/>
                    <a:pt x="38" y="20"/>
                    <a:pt x="25" y="23"/>
                  </a:cubicBezTo>
                  <a:cubicBezTo>
                    <a:pt x="0" y="22"/>
                    <a:pt x="6" y="3"/>
                    <a:pt x="24"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4" name="Freeform 56">
              <a:extLst>
                <a:ext uri="{FF2B5EF4-FFF2-40B4-BE49-F238E27FC236}">
                  <a16:creationId xmlns:a16="http://schemas.microsoft.com/office/drawing/2014/main" id="{112C42C6-34DE-404D-B18A-8E94E76A3C4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94234" y="2238233"/>
              <a:ext cx="128495" cy="72626"/>
            </a:xfrm>
            <a:custGeom>
              <a:avLst/>
              <a:gdLst>
                <a:gd name="T0" fmla="*/ 21 w 39"/>
                <a:gd name="T1" fmla="*/ 0 h 24"/>
                <a:gd name="T2" fmla="*/ 22 w 39"/>
                <a:gd name="T3" fmla="*/ 24 h 24"/>
                <a:gd name="T4" fmla="*/ 21 w 39"/>
                <a:gd name="T5" fmla="*/ 0 h 24"/>
              </a:gdLst>
              <a:ahLst/>
              <a:cxnLst>
                <a:cxn ang="0">
                  <a:pos x="T0" y="T1"/>
                </a:cxn>
                <a:cxn ang="0">
                  <a:pos x="T2" y="T3"/>
                </a:cxn>
                <a:cxn ang="0">
                  <a:pos x="T4" y="T5"/>
                </a:cxn>
              </a:cxnLst>
              <a:rect l="0" t="0" r="r" b="b"/>
              <a:pathLst>
                <a:path w="39" h="24">
                  <a:moveTo>
                    <a:pt x="21" y="0"/>
                  </a:moveTo>
                  <a:cubicBezTo>
                    <a:pt x="37" y="0"/>
                    <a:pt x="39" y="23"/>
                    <a:pt x="22" y="24"/>
                  </a:cubicBezTo>
                  <a:cubicBezTo>
                    <a:pt x="7" y="22"/>
                    <a:pt x="0" y="5"/>
                    <a:pt x="21"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5" name="Freeform 57">
              <a:extLst>
                <a:ext uri="{FF2B5EF4-FFF2-40B4-BE49-F238E27FC236}">
                  <a16:creationId xmlns:a16="http://schemas.microsoft.com/office/drawing/2014/main" id="{105114E3-B528-44FB-AD64-31F7940A69E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80687" y="1617942"/>
              <a:ext cx="140901" cy="93843"/>
            </a:xfrm>
            <a:custGeom>
              <a:avLst/>
              <a:gdLst>
                <a:gd name="T0" fmla="*/ 27 w 43"/>
                <a:gd name="T1" fmla="*/ 3 h 31"/>
                <a:gd name="T2" fmla="*/ 40 w 43"/>
                <a:gd name="T3" fmla="*/ 23 h 31"/>
                <a:gd name="T4" fmla="*/ 27 w 43"/>
                <a:gd name="T5" fmla="*/ 3 h 31"/>
              </a:gdLst>
              <a:ahLst/>
              <a:cxnLst>
                <a:cxn ang="0">
                  <a:pos x="T0" y="T1"/>
                </a:cxn>
                <a:cxn ang="0">
                  <a:pos x="T2" y="T3"/>
                </a:cxn>
                <a:cxn ang="0">
                  <a:pos x="T4" y="T5"/>
                </a:cxn>
              </a:cxnLst>
              <a:rect l="0" t="0" r="r" b="b"/>
              <a:pathLst>
                <a:path w="43" h="31">
                  <a:moveTo>
                    <a:pt x="27" y="3"/>
                  </a:moveTo>
                  <a:cubicBezTo>
                    <a:pt x="35" y="0"/>
                    <a:pt x="43" y="17"/>
                    <a:pt x="40" y="23"/>
                  </a:cubicBezTo>
                  <a:cubicBezTo>
                    <a:pt x="21" y="31"/>
                    <a:pt x="0" y="15"/>
                    <a:pt x="27" y="3"/>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6" name="Freeform 59">
              <a:extLst>
                <a:ext uri="{FF2B5EF4-FFF2-40B4-BE49-F238E27FC236}">
                  <a16:creationId xmlns:a16="http://schemas.microsoft.com/office/drawing/2014/main" id="{66162961-2E66-4F1D-AD08-A09C28C5E0B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60137" y="200295"/>
              <a:ext cx="124063" cy="78339"/>
            </a:xfrm>
            <a:custGeom>
              <a:avLst/>
              <a:gdLst>
                <a:gd name="T0" fmla="*/ 22 w 38"/>
                <a:gd name="T1" fmla="*/ 0 h 26"/>
                <a:gd name="T2" fmla="*/ 18 w 38"/>
                <a:gd name="T3" fmla="*/ 26 h 26"/>
                <a:gd name="T4" fmla="*/ 22 w 38"/>
                <a:gd name="T5" fmla="*/ 0 h 26"/>
              </a:gdLst>
              <a:ahLst/>
              <a:cxnLst>
                <a:cxn ang="0">
                  <a:pos x="T0" y="T1"/>
                </a:cxn>
                <a:cxn ang="0">
                  <a:pos x="T2" y="T3"/>
                </a:cxn>
                <a:cxn ang="0">
                  <a:pos x="T4" y="T5"/>
                </a:cxn>
              </a:cxnLst>
              <a:rect l="0" t="0" r="r" b="b"/>
              <a:pathLst>
                <a:path w="38" h="26">
                  <a:moveTo>
                    <a:pt x="22" y="0"/>
                  </a:moveTo>
                  <a:cubicBezTo>
                    <a:pt x="38" y="3"/>
                    <a:pt x="33" y="25"/>
                    <a:pt x="18" y="26"/>
                  </a:cubicBezTo>
                  <a:cubicBezTo>
                    <a:pt x="0" y="20"/>
                    <a:pt x="6" y="3"/>
                    <a:pt x="22"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7" name="Freeform 60">
              <a:extLst>
                <a:ext uri="{FF2B5EF4-FFF2-40B4-BE49-F238E27FC236}">
                  <a16:creationId xmlns:a16="http://schemas.microsoft.com/office/drawing/2014/main" id="{7DF10D80-7F03-41B7-BF83-7086CFB7054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55368" y="1847736"/>
              <a:ext cx="131153" cy="69362"/>
            </a:xfrm>
            <a:custGeom>
              <a:avLst/>
              <a:gdLst>
                <a:gd name="T0" fmla="*/ 24 w 40"/>
                <a:gd name="T1" fmla="*/ 0 h 23"/>
                <a:gd name="T2" fmla="*/ 25 w 40"/>
                <a:gd name="T3" fmla="*/ 23 h 23"/>
                <a:gd name="T4" fmla="*/ 24 w 40"/>
                <a:gd name="T5" fmla="*/ 0 h 23"/>
              </a:gdLst>
              <a:ahLst/>
              <a:cxnLst>
                <a:cxn ang="0">
                  <a:pos x="T0" y="T1"/>
                </a:cxn>
                <a:cxn ang="0">
                  <a:pos x="T2" y="T3"/>
                </a:cxn>
                <a:cxn ang="0">
                  <a:pos x="T4" y="T5"/>
                </a:cxn>
              </a:cxnLst>
              <a:rect l="0" t="0" r="r" b="b"/>
              <a:pathLst>
                <a:path w="40" h="23">
                  <a:moveTo>
                    <a:pt x="24" y="0"/>
                  </a:moveTo>
                  <a:cubicBezTo>
                    <a:pt x="40" y="0"/>
                    <a:pt x="38" y="20"/>
                    <a:pt x="25" y="23"/>
                  </a:cubicBezTo>
                  <a:cubicBezTo>
                    <a:pt x="0" y="22"/>
                    <a:pt x="6" y="4"/>
                    <a:pt x="24"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8" name="Freeform 61">
              <a:extLst>
                <a:ext uri="{FF2B5EF4-FFF2-40B4-BE49-F238E27FC236}">
                  <a16:creationId xmlns:a16="http://schemas.microsoft.com/office/drawing/2014/main" id="{60E5BEF8-88A7-4088-8382-FC596B16B94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34067" y="-12868"/>
              <a:ext cx="137356" cy="99554"/>
            </a:xfrm>
            <a:custGeom>
              <a:avLst/>
              <a:gdLst>
                <a:gd name="T0" fmla="*/ 25 w 42"/>
                <a:gd name="T1" fmla="*/ 1 h 33"/>
                <a:gd name="T2" fmla="*/ 4 w 42"/>
                <a:gd name="T3" fmla="*/ 19 h 33"/>
                <a:gd name="T4" fmla="*/ 25 w 42"/>
                <a:gd name="T5" fmla="*/ 1 h 33"/>
              </a:gdLst>
              <a:ahLst/>
              <a:cxnLst>
                <a:cxn ang="0">
                  <a:pos x="T0" y="T1"/>
                </a:cxn>
                <a:cxn ang="0">
                  <a:pos x="T2" y="T3"/>
                </a:cxn>
                <a:cxn ang="0">
                  <a:pos x="T4" y="T5"/>
                </a:cxn>
              </a:cxnLst>
              <a:rect l="0" t="0" r="r" b="b"/>
              <a:pathLst>
                <a:path w="42" h="33">
                  <a:moveTo>
                    <a:pt x="25" y="1"/>
                  </a:moveTo>
                  <a:cubicBezTo>
                    <a:pt x="42" y="14"/>
                    <a:pt x="15" y="33"/>
                    <a:pt x="4" y="19"/>
                  </a:cubicBezTo>
                  <a:cubicBezTo>
                    <a:pt x="0" y="5"/>
                    <a:pt x="16" y="0"/>
                    <a:pt x="25"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9" name="Freeform 78">
              <a:extLst>
                <a:ext uri="{FF2B5EF4-FFF2-40B4-BE49-F238E27FC236}">
                  <a16:creationId xmlns:a16="http://schemas.microsoft.com/office/drawing/2014/main" id="{4850C240-229E-44CC-9B0C-7C70B85241E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40903" y="665835"/>
              <a:ext cx="147990" cy="75075"/>
            </a:xfrm>
            <a:custGeom>
              <a:avLst/>
              <a:gdLst>
                <a:gd name="T0" fmla="*/ 22 w 45"/>
                <a:gd name="T1" fmla="*/ 0 h 25"/>
                <a:gd name="T2" fmla="*/ 28 w 45"/>
                <a:gd name="T3" fmla="*/ 25 h 25"/>
                <a:gd name="T4" fmla="*/ 22 w 45"/>
                <a:gd name="T5" fmla="*/ 0 h 25"/>
              </a:gdLst>
              <a:ahLst/>
              <a:cxnLst>
                <a:cxn ang="0">
                  <a:pos x="T0" y="T1"/>
                </a:cxn>
                <a:cxn ang="0">
                  <a:pos x="T2" y="T3"/>
                </a:cxn>
                <a:cxn ang="0">
                  <a:pos x="T4" y="T5"/>
                </a:cxn>
              </a:cxnLst>
              <a:rect l="0" t="0" r="r" b="b"/>
              <a:pathLst>
                <a:path w="45" h="25">
                  <a:moveTo>
                    <a:pt x="22" y="0"/>
                  </a:moveTo>
                  <a:cubicBezTo>
                    <a:pt x="32" y="1"/>
                    <a:pt x="45" y="21"/>
                    <a:pt x="28" y="25"/>
                  </a:cubicBezTo>
                  <a:cubicBezTo>
                    <a:pt x="9" y="23"/>
                    <a:pt x="0" y="9"/>
                    <a:pt x="22"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0" name="Freeform 79">
              <a:extLst>
                <a:ext uri="{FF2B5EF4-FFF2-40B4-BE49-F238E27FC236}">
                  <a16:creationId xmlns:a16="http://schemas.microsoft.com/office/drawing/2014/main" id="{0C20C1F3-97C9-485A-BBF1-F712C6FDD9E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53275" y="896880"/>
              <a:ext cx="124063" cy="69362"/>
            </a:xfrm>
            <a:custGeom>
              <a:avLst/>
              <a:gdLst>
                <a:gd name="T0" fmla="*/ 20 w 38"/>
                <a:gd name="T1" fmla="*/ 0 h 23"/>
                <a:gd name="T2" fmla="*/ 20 w 38"/>
                <a:gd name="T3" fmla="*/ 22 h 23"/>
                <a:gd name="T4" fmla="*/ 20 w 38"/>
                <a:gd name="T5" fmla="*/ 0 h 23"/>
              </a:gdLst>
              <a:ahLst/>
              <a:cxnLst>
                <a:cxn ang="0">
                  <a:pos x="T0" y="T1"/>
                </a:cxn>
                <a:cxn ang="0">
                  <a:pos x="T2" y="T3"/>
                </a:cxn>
                <a:cxn ang="0">
                  <a:pos x="T4" y="T5"/>
                </a:cxn>
              </a:cxnLst>
              <a:rect l="0" t="0" r="r" b="b"/>
              <a:pathLst>
                <a:path w="38" h="23">
                  <a:moveTo>
                    <a:pt x="20" y="0"/>
                  </a:moveTo>
                  <a:cubicBezTo>
                    <a:pt x="37" y="3"/>
                    <a:pt x="38" y="23"/>
                    <a:pt x="20" y="22"/>
                  </a:cubicBezTo>
                  <a:cubicBezTo>
                    <a:pt x="8" y="18"/>
                    <a:pt x="0" y="5"/>
                    <a:pt x="20"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1" name="Freeform 80">
              <a:extLst>
                <a:ext uri="{FF2B5EF4-FFF2-40B4-BE49-F238E27FC236}">
                  <a16:creationId xmlns:a16="http://schemas.microsoft.com/office/drawing/2014/main" id="{5FB7F486-D669-4315-848B-079715C0A63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47934" y="1134675"/>
              <a:ext cx="124951" cy="66098"/>
            </a:xfrm>
            <a:custGeom>
              <a:avLst/>
              <a:gdLst>
                <a:gd name="T0" fmla="*/ 21 w 38"/>
                <a:gd name="T1" fmla="*/ 0 h 22"/>
                <a:gd name="T2" fmla="*/ 21 w 38"/>
                <a:gd name="T3" fmla="*/ 22 h 22"/>
                <a:gd name="T4" fmla="*/ 21 w 38"/>
                <a:gd name="T5" fmla="*/ 0 h 22"/>
              </a:gdLst>
              <a:ahLst/>
              <a:cxnLst>
                <a:cxn ang="0">
                  <a:pos x="T0" y="T1"/>
                </a:cxn>
                <a:cxn ang="0">
                  <a:pos x="T2" y="T3"/>
                </a:cxn>
                <a:cxn ang="0">
                  <a:pos x="T4" y="T5"/>
                </a:cxn>
              </a:cxnLst>
              <a:rect l="0" t="0" r="r" b="b"/>
              <a:pathLst>
                <a:path w="38" h="22">
                  <a:moveTo>
                    <a:pt x="21" y="0"/>
                  </a:moveTo>
                  <a:cubicBezTo>
                    <a:pt x="37" y="2"/>
                    <a:pt x="38" y="20"/>
                    <a:pt x="21" y="22"/>
                  </a:cubicBezTo>
                  <a:cubicBezTo>
                    <a:pt x="9" y="16"/>
                    <a:pt x="0" y="6"/>
                    <a:pt x="21"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2" name="Freeform 81">
              <a:extLst>
                <a:ext uri="{FF2B5EF4-FFF2-40B4-BE49-F238E27FC236}">
                  <a16:creationId xmlns:a16="http://schemas.microsoft.com/office/drawing/2014/main" id="{884943FC-F8F5-47A2-8C6C-AD8385B0F31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30984" y="2147729"/>
              <a:ext cx="140901" cy="90579"/>
            </a:xfrm>
            <a:custGeom>
              <a:avLst/>
              <a:gdLst>
                <a:gd name="T0" fmla="*/ 27 w 43"/>
                <a:gd name="T1" fmla="*/ 3 h 30"/>
                <a:gd name="T2" fmla="*/ 40 w 43"/>
                <a:gd name="T3" fmla="*/ 22 h 30"/>
                <a:gd name="T4" fmla="*/ 27 w 43"/>
                <a:gd name="T5" fmla="*/ 3 h 30"/>
              </a:gdLst>
              <a:ahLst/>
              <a:cxnLst>
                <a:cxn ang="0">
                  <a:pos x="T0" y="T1"/>
                </a:cxn>
                <a:cxn ang="0">
                  <a:pos x="T2" y="T3"/>
                </a:cxn>
                <a:cxn ang="0">
                  <a:pos x="T4" y="T5"/>
                </a:cxn>
              </a:cxnLst>
              <a:rect l="0" t="0" r="r" b="b"/>
              <a:pathLst>
                <a:path w="43" h="30">
                  <a:moveTo>
                    <a:pt x="27" y="3"/>
                  </a:moveTo>
                  <a:cubicBezTo>
                    <a:pt x="35" y="0"/>
                    <a:pt x="43" y="16"/>
                    <a:pt x="40" y="22"/>
                  </a:cubicBezTo>
                  <a:cubicBezTo>
                    <a:pt x="21" y="30"/>
                    <a:pt x="0" y="15"/>
                    <a:pt x="27" y="3"/>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3" name="Freeform 82">
              <a:extLst>
                <a:ext uri="{FF2B5EF4-FFF2-40B4-BE49-F238E27FC236}">
                  <a16:creationId xmlns:a16="http://schemas.microsoft.com/office/drawing/2014/main" id="{FBD1CFD7-B550-428B-99C5-E70AE1117A0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38820" y="1925276"/>
              <a:ext cx="128495" cy="69362"/>
            </a:xfrm>
            <a:custGeom>
              <a:avLst/>
              <a:gdLst>
                <a:gd name="T0" fmla="*/ 16 w 39"/>
                <a:gd name="T1" fmla="*/ 0 h 23"/>
                <a:gd name="T2" fmla="*/ 10 w 39"/>
                <a:gd name="T3" fmla="*/ 23 h 23"/>
                <a:gd name="T4" fmla="*/ 16 w 39"/>
                <a:gd name="T5" fmla="*/ 0 h 23"/>
              </a:gdLst>
              <a:ahLst/>
              <a:cxnLst>
                <a:cxn ang="0">
                  <a:pos x="T0" y="T1"/>
                </a:cxn>
                <a:cxn ang="0">
                  <a:pos x="T2" y="T3"/>
                </a:cxn>
                <a:cxn ang="0">
                  <a:pos x="T4" y="T5"/>
                </a:cxn>
              </a:cxnLst>
              <a:rect l="0" t="0" r="r" b="b"/>
              <a:pathLst>
                <a:path w="39" h="23">
                  <a:moveTo>
                    <a:pt x="16" y="0"/>
                  </a:moveTo>
                  <a:cubicBezTo>
                    <a:pt x="39" y="8"/>
                    <a:pt x="31" y="18"/>
                    <a:pt x="10" y="23"/>
                  </a:cubicBezTo>
                  <a:cubicBezTo>
                    <a:pt x="0" y="16"/>
                    <a:pt x="4" y="3"/>
                    <a:pt x="16"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4" name="Freeform 83">
              <a:extLst>
                <a:ext uri="{FF2B5EF4-FFF2-40B4-BE49-F238E27FC236}">
                  <a16:creationId xmlns:a16="http://schemas.microsoft.com/office/drawing/2014/main" id="{86464553-DBB1-4FDD-A906-723DE0BFAFB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11377" y="1610488"/>
              <a:ext cx="131153" cy="157493"/>
            </a:xfrm>
            <a:custGeom>
              <a:avLst/>
              <a:gdLst>
                <a:gd name="T0" fmla="*/ 13 w 40"/>
                <a:gd name="T1" fmla="*/ 7 h 52"/>
                <a:gd name="T2" fmla="*/ 0 w 40"/>
                <a:gd name="T3" fmla="*/ 24 h 52"/>
                <a:gd name="T4" fmla="*/ 13 w 40"/>
                <a:gd name="T5" fmla="*/ 7 h 52"/>
              </a:gdLst>
              <a:ahLst/>
              <a:cxnLst>
                <a:cxn ang="0">
                  <a:pos x="T0" y="T1"/>
                </a:cxn>
                <a:cxn ang="0">
                  <a:pos x="T2" y="T3"/>
                </a:cxn>
                <a:cxn ang="0">
                  <a:pos x="T4" y="T5"/>
                </a:cxn>
              </a:cxnLst>
              <a:rect l="0" t="0" r="r" b="b"/>
              <a:pathLst>
                <a:path w="40" h="52">
                  <a:moveTo>
                    <a:pt x="13" y="7"/>
                  </a:moveTo>
                  <a:cubicBezTo>
                    <a:pt x="40" y="12"/>
                    <a:pt x="18" y="52"/>
                    <a:pt x="0" y="24"/>
                  </a:cubicBezTo>
                  <a:cubicBezTo>
                    <a:pt x="2" y="0"/>
                    <a:pt x="6" y="17"/>
                    <a:pt x="13" y="7"/>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5" name="Freeform 84">
              <a:extLst>
                <a:ext uri="{FF2B5EF4-FFF2-40B4-BE49-F238E27FC236}">
                  <a16:creationId xmlns:a16="http://schemas.microsoft.com/office/drawing/2014/main" id="{41C1AA59-6A1E-4A61-8483-8056A09E0C6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22393" y="461249"/>
              <a:ext cx="131153" cy="88130"/>
            </a:xfrm>
            <a:custGeom>
              <a:avLst/>
              <a:gdLst>
                <a:gd name="T0" fmla="*/ 18 w 40"/>
                <a:gd name="T1" fmla="*/ 1 h 29"/>
                <a:gd name="T2" fmla="*/ 6 w 40"/>
                <a:gd name="T3" fmla="*/ 20 h 29"/>
                <a:gd name="T4" fmla="*/ 18 w 40"/>
                <a:gd name="T5" fmla="*/ 1 h 29"/>
              </a:gdLst>
              <a:ahLst/>
              <a:cxnLst>
                <a:cxn ang="0">
                  <a:pos x="T0" y="T1"/>
                </a:cxn>
                <a:cxn ang="0">
                  <a:pos x="T2" y="T3"/>
                </a:cxn>
                <a:cxn ang="0">
                  <a:pos x="T4" y="T5"/>
                </a:cxn>
              </a:cxnLst>
              <a:rect l="0" t="0" r="r" b="b"/>
              <a:pathLst>
                <a:path w="40" h="29">
                  <a:moveTo>
                    <a:pt x="18" y="1"/>
                  </a:moveTo>
                  <a:cubicBezTo>
                    <a:pt x="40" y="6"/>
                    <a:pt x="25" y="29"/>
                    <a:pt x="6" y="20"/>
                  </a:cubicBezTo>
                  <a:cubicBezTo>
                    <a:pt x="0" y="10"/>
                    <a:pt x="5" y="0"/>
                    <a:pt x="18"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6" name="Freeform 86">
              <a:extLst>
                <a:ext uri="{FF2B5EF4-FFF2-40B4-BE49-F238E27FC236}">
                  <a16:creationId xmlns:a16="http://schemas.microsoft.com/office/drawing/2014/main" id="{851A3E4E-2857-4A69-AEC0-79CF8C413DB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16789" y="39307"/>
              <a:ext cx="131153" cy="112612"/>
            </a:xfrm>
            <a:custGeom>
              <a:avLst/>
              <a:gdLst>
                <a:gd name="T0" fmla="*/ 22 w 40"/>
                <a:gd name="T1" fmla="*/ 1 h 37"/>
                <a:gd name="T2" fmla="*/ 15 w 40"/>
                <a:gd name="T3" fmla="*/ 23 h 37"/>
                <a:gd name="T4" fmla="*/ 22 w 40"/>
                <a:gd name="T5" fmla="*/ 1 h 37"/>
              </a:gdLst>
              <a:ahLst/>
              <a:cxnLst>
                <a:cxn ang="0">
                  <a:pos x="T0" y="T1"/>
                </a:cxn>
                <a:cxn ang="0">
                  <a:pos x="T2" y="T3"/>
                </a:cxn>
                <a:cxn ang="0">
                  <a:pos x="T4" y="T5"/>
                </a:cxn>
              </a:cxnLst>
              <a:rect l="0" t="0" r="r" b="b"/>
              <a:pathLst>
                <a:path w="40" h="37">
                  <a:moveTo>
                    <a:pt x="22" y="1"/>
                  </a:moveTo>
                  <a:cubicBezTo>
                    <a:pt x="40" y="3"/>
                    <a:pt x="33" y="37"/>
                    <a:pt x="15" y="23"/>
                  </a:cubicBezTo>
                  <a:cubicBezTo>
                    <a:pt x="0" y="20"/>
                    <a:pt x="7" y="0"/>
                    <a:pt x="22"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7" name="Freeform 89">
              <a:extLst>
                <a:ext uri="{FF2B5EF4-FFF2-40B4-BE49-F238E27FC236}">
                  <a16:creationId xmlns:a16="http://schemas.microsoft.com/office/drawing/2014/main" id="{363F6E9F-7E05-4464-BE66-BB27B4589D2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87165" y="1398137"/>
              <a:ext cx="134697" cy="93027"/>
            </a:xfrm>
            <a:custGeom>
              <a:avLst/>
              <a:gdLst>
                <a:gd name="T0" fmla="*/ 23 w 41"/>
                <a:gd name="T1" fmla="*/ 0 h 31"/>
                <a:gd name="T2" fmla="*/ 16 w 41"/>
                <a:gd name="T3" fmla="*/ 25 h 31"/>
                <a:gd name="T4" fmla="*/ 23 w 41"/>
                <a:gd name="T5" fmla="*/ 0 h 31"/>
              </a:gdLst>
              <a:ahLst/>
              <a:cxnLst>
                <a:cxn ang="0">
                  <a:pos x="T0" y="T1"/>
                </a:cxn>
                <a:cxn ang="0">
                  <a:pos x="T2" y="T3"/>
                </a:cxn>
                <a:cxn ang="0">
                  <a:pos x="T4" y="T5"/>
                </a:cxn>
              </a:cxnLst>
              <a:rect l="0" t="0" r="r" b="b"/>
              <a:pathLst>
                <a:path w="41" h="31">
                  <a:moveTo>
                    <a:pt x="23" y="0"/>
                  </a:moveTo>
                  <a:cubicBezTo>
                    <a:pt x="40" y="3"/>
                    <a:pt x="41" y="31"/>
                    <a:pt x="16" y="25"/>
                  </a:cubicBezTo>
                  <a:cubicBezTo>
                    <a:pt x="0" y="7"/>
                    <a:pt x="14" y="4"/>
                    <a:pt x="23"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8" name="Freeform 90">
              <a:extLst>
                <a:ext uri="{FF2B5EF4-FFF2-40B4-BE49-F238E27FC236}">
                  <a16:creationId xmlns:a16="http://schemas.microsoft.com/office/drawing/2014/main" id="{CE4367E1-2C4E-4A0B-A9E2-2DC3B3BCDC1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65017" y="2021046"/>
              <a:ext cx="2659" cy="8977"/>
            </a:xfrm>
            <a:custGeom>
              <a:avLst/>
              <a:gdLst>
                <a:gd name="T0" fmla="*/ 0 w 1"/>
                <a:gd name="T1" fmla="*/ 0 h 3"/>
                <a:gd name="T2" fmla="*/ 0 w 1"/>
                <a:gd name="T3" fmla="*/ 2 h 3"/>
                <a:gd name="T4" fmla="*/ 0 w 1"/>
                <a:gd name="T5" fmla="*/ 0 h 3"/>
              </a:gdLst>
              <a:ahLst/>
              <a:cxnLst>
                <a:cxn ang="0">
                  <a:pos x="T0" y="T1"/>
                </a:cxn>
                <a:cxn ang="0">
                  <a:pos x="T2" y="T3"/>
                </a:cxn>
                <a:cxn ang="0">
                  <a:pos x="T4" y="T5"/>
                </a:cxn>
              </a:cxnLst>
              <a:rect l="0" t="0" r="r" b="b"/>
              <a:pathLst>
                <a:path w="1" h="3">
                  <a:moveTo>
                    <a:pt x="0" y="0"/>
                  </a:moveTo>
                  <a:cubicBezTo>
                    <a:pt x="1" y="0"/>
                    <a:pt x="1" y="3"/>
                    <a:pt x="0" y="2"/>
                  </a:cubicBezTo>
                  <a:cubicBezTo>
                    <a:pt x="0" y="1"/>
                    <a:pt x="0" y="1"/>
                    <a:pt x="0"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9" name="Freeform 105">
              <a:extLst>
                <a:ext uri="{FF2B5EF4-FFF2-40B4-BE49-F238E27FC236}">
                  <a16:creationId xmlns:a16="http://schemas.microsoft.com/office/drawing/2014/main" id="{EE215DA3-ED82-4F29-9835-DD3B5ADD4DC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839032" y="2023516"/>
              <a:ext cx="140901" cy="93027"/>
            </a:xfrm>
            <a:custGeom>
              <a:avLst/>
              <a:gdLst>
                <a:gd name="T0" fmla="*/ 26 w 43"/>
                <a:gd name="T1" fmla="*/ 3 h 31"/>
                <a:gd name="T2" fmla="*/ 39 w 43"/>
                <a:gd name="T3" fmla="*/ 23 h 31"/>
                <a:gd name="T4" fmla="*/ 26 w 43"/>
                <a:gd name="T5" fmla="*/ 3 h 31"/>
              </a:gdLst>
              <a:ahLst/>
              <a:cxnLst>
                <a:cxn ang="0">
                  <a:pos x="T0" y="T1"/>
                </a:cxn>
                <a:cxn ang="0">
                  <a:pos x="T2" y="T3"/>
                </a:cxn>
                <a:cxn ang="0">
                  <a:pos x="T4" y="T5"/>
                </a:cxn>
              </a:cxnLst>
              <a:rect l="0" t="0" r="r" b="b"/>
              <a:pathLst>
                <a:path w="43" h="31">
                  <a:moveTo>
                    <a:pt x="26" y="3"/>
                  </a:moveTo>
                  <a:cubicBezTo>
                    <a:pt x="34" y="0"/>
                    <a:pt x="43" y="17"/>
                    <a:pt x="39" y="23"/>
                  </a:cubicBezTo>
                  <a:cubicBezTo>
                    <a:pt x="20" y="31"/>
                    <a:pt x="0" y="15"/>
                    <a:pt x="26" y="3"/>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0" name="Freeform 106">
              <a:extLst>
                <a:ext uri="{FF2B5EF4-FFF2-40B4-BE49-F238E27FC236}">
                  <a16:creationId xmlns:a16="http://schemas.microsoft.com/office/drawing/2014/main" id="{449C2B94-6D2C-466B-9091-18CA599565C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53729" y="261247"/>
              <a:ext cx="134697" cy="97107"/>
            </a:xfrm>
            <a:custGeom>
              <a:avLst/>
              <a:gdLst>
                <a:gd name="T0" fmla="*/ 25 w 41"/>
                <a:gd name="T1" fmla="*/ 0 h 32"/>
                <a:gd name="T2" fmla="*/ 4 w 41"/>
                <a:gd name="T3" fmla="*/ 18 h 32"/>
                <a:gd name="T4" fmla="*/ 25 w 41"/>
                <a:gd name="T5" fmla="*/ 0 h 32"/>
              </a:gdLst>
              <a:ahLst/>
              <a:cxnLst>
                <a:cxn ang="0">
                  <a:pos x="T0" y="T1"/>
                </a:cxn>
                <a:cxn ang="0">
                  <a:pos x="T2" y="T3"/>
                </a:cxn>
                <a:cxn ang="0">
                  <a:pos x="T4" y="T5"/>
                </a:cxn>
              </a:cxnLst>
              <a:rect l="0" t="0" r="r" b="b"/>
              <a:pathLst>
                <a:path w="41" h="32">
                  <a:moveTo>
                    <a:pt x="25" y="0"/>
                  </a:moveTo>
                  <a:cubicBezTo>
                    <a:pt x="41" y="13"/>
                    <a:pt x="15" y="32"/>
                    <a:pt x="4" y="18"/>
                  </a:cubicBezTo>
                  <a:cubicBezTo>
                    <a:pt x="0" y="5"/>
                    <a:pt x="15" y="0"/>
                    <a:pt x="25"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1" name="Freeform 32">
              <a:extLst>
                <a:ext uri="{FF2B5EF4-FFF2-40B4-BE49-F238E27FC236}">
                  <a16:creationId xmlns:a16="http://schemas.microsoft.com/office/drawing/2014/main" id="{9873A13E-F493-4022-9CDB-496767477DE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43710" y="3240972"/>
              <a:ext cx="144445" cy="106083"/>
            </a:xfrm>
            <a:custGeom>
              <a:avLst/>
              <a:gdLst>
                <a:gd name="T0" fmla="*/ 28 w 44"/>
                <a:gd name="T1" fmla="*/ 0 h 35"/>
                <a:gd name="T2" fmla="*/ 42 w 44"/>
                <a:gd name="T3" fmla="*/ 21 h 35"/>
                <a:gd name="T4" fmla="*/ 28 w 44"/>
                <a:gd name="T5" fmla="*/ 0 h 35"/>
              </a:gdLst>
              <a:ahLst/>
              <a:cxnLst>
                <a:cxn ang="0">
                  <a:pos x="T0" y="T1"/>
                </a:cxn>
                <a:cxn ang="0">
                  <a:pos x="T2" y="T3"/>
                </a:cxn>
                <a:cxn ang="0">
                  <a:pos x="T4" y="T5"/>
                </a:cxn>
              </a:cxnLst>
              <a:rect l="0" t="0" r="r" b="b"/>
              <a:pathLst>
                <a:path w="44" h="35">
                  <a:moveTo>
                    <a:pt x="28" y="0"/>
                  </a:moveTo>
                  <a:cubicBezTo>
                    <a:pt x="36" y="1"/>
                    <a:pt x="44" y="12"/>
                    <a:pt x="42" y="21"/>
                  </a:cubicBezTo>
                  <a:cubicBezTo>
                    <a:pt x="23" y="35"/>
                    <a:pt x="0" y="7"/>
                    <a:pt x="28"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2" name="Freeform 33">
              <a:extLst>
                <a:ext uri="{FF2B5EF4-FFF2-40B4-BE49-F238E27FC236}">
                  <a16:creationId xmlns:a16="http://schemas.microsoft.com/office/drawing/2014/main" id="{631ED96D-0634-4E7F-BE08-A8ACAA0A643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73623" y="4332283"/>
              <a:ext cx="151535" cy="75075"/>
            </a:xfrm>
            <a:custGeom>
              <a:avLst/>
              <a:gdLst>
                <a:gd name="T0" fmla="*/ 23 w 46"/>
                <a:gd name="T1" fmla="*/ 0 h 25"/>
                <a:gd name="T2" fmla="*/ 29 w 46"/>
                <a:gd name="T3" fmla="*/ 25 h 25"/>
                <a:gd name="T4" fmla="*/ 23 w 46"/>
                <a:gd name="T5" fmla="*/ 0 h 25"/>
              </a:gdLst>
              <a:ahLst/>
              <a:cxnLst>
                <a:cxn ang="0">
                  <a:pos x="T0" y="T1"/>
                </a:cxn>
                <a:cxn ang="0">
                  <a:pos x="T2" y="T3"/>
                </a:cxn>
                <a:cxn ang="0">
                  <a:pos x="T4" y="T5"/>
                </a:cxn>
              </a:cxnLst>
              <a:rect l="0" t="0" r="r" b="b"/>
              <a:pathLst>
                <a:path w="46" h="25">
                  <a:moveTo>
                    <a:pt x="23" y="0"/>
                  </a:moveTo>
                  <a:cubicBezTo>
                    <a:pt x="32" y="1"/>
                    <a:pt x="46" y="21"/>
                    <a:pt x="29" y="25"/>
                  </a:cubicBezTo>
                  <a:cubicBezTo>
                    <a:pt x="10" y="23"/>
                    <a:pt x="0" y="9"/>
                    <a:pt x="23"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3" name="Freeform 34">
              <a:extLst>
                <a:ext uri="{FF2B5EF4-FFF2-40B4-BE49-F238E27FC236}">
                  <a16:creationId xmlns:a16="http://schemas.microsoft.com/office/drawing/2014/main" id="{D43F1416-268F-487F-ABB4-1C62E6C68B8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77553" y="5329606"/>
              <a:ext cx="134697" cy="84051"/>
            </a:xfrm>
            <a:custGeom>
              <a:avLst/>
              <a:gdLst>
                <a:gd name="T0" fmla="*/ 22 w 41"/>
                <a:gd name="T1" fmla="*/ 0 h 28"/>
                <a:gd name="T2" fmla="*/ 8 w 41"/>
                <a:gd name="T3" fmla="*/ 21 h 28"/>
                <a:gd name="T4" fmla="*/ 22 w 41"/>
                <a:gd name="T5" fmla="*/ 0 h 28"/>
              </a:gdLst>
              <a:ahLst/>
              <a:cxnLst>
                <a:cxn ang="0">
                  <a:pos x="T0" y="T1"/>
                </a:cxn>
                <a:cxn ang="0">
                  <a:pos x="T2" y="T3"/>
                </a:cxn>
                <a:cxn ang="0">
                  <a:pos x="T4" y="T5"/>
                </a:cxn>
              </a:cxnLst>
              <a:rect l="0" t="0" r="r" b="b"/>
              <a:pathLst>
                <a:path w="41" h="28">
                  <a:moveTo>
                    <a:pt x="22" y="0"/>
                  </a:moveTo>
                  <a:cubicBezTo>
                    <a:pt x="41" y="13"/>
                    <a:pt x="24" y="28"/>
                    <a:pt x="8" y="21"/>
                  </a:cubicBezTo>
                  <a:cubicBezTo>
                    <a:pt x="0" y="8"/>
                    <a:pt x="8" y="0"/>
                    <a:pt x="22"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4" name="Freeform 35">
              <a:extLst>
                <a:ext uri="{FF2B5EF4-FFF2-40B4-BE49-F238E27FC236}">
                  <a16:creationId xmlns:a16="http://schemas.microsoft.com/office/drawing/2014/main" id="{E5E99890-1E26-4DDC-8F50-128C4875BAA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73205" y="4540510"/>
              <a:ext cx="131153" cy="84866"/>
            </a:xfrm>
            <a:custGeom>
              <a:avLst/>
              <a:gdLst>
                <a:gd name="T0" fmla="*/ 27 w 40"/>
                <a:gd name="T1" fmla="*/ 1 h 28"/>
                <a:gd name="T2" fmla="*/ 38 w 40"/>
                <a:gd name="T3" fmla="*/ 17 h 28"/>
                <a:gd name="T4" fmla="*/ 27 w 40"/>
                <a:gd name="T5" fmla="*/ 1 h 28"/>
              </a:gdLst>
              <a:ahLst/>
              <a:cxnLst>
                <a:cxn ang="0">
                  <a:pos x="T0" y="T1"/>
                </a:cxn>
                <a:cxn ang="0">
                  <a:pos x="T2" y="T3"/>
                </a:cxn>
                <a:cxn ang="0">
                  <a:pos x="T4" y="T5"/>
                </a:cxn>
              </a:cxnLst>
              <a:rect l="0" t="0" r="r" b="b"/>
              <a:pathLst>
                <a:path w="40" h="28">
                  <a:moveTo>
                    <a:pt x="27" y="1"/>
                  </a:moveTo>
                  <a:cubicBezTo>
                    <a:pt x="35" y="0"/>
                    <a:pt x="40" y="10"/>
                    <a:pt x="38" y="17"/>
                  </a:cubicBezTo>
                  <a:cubicBezTo>
                    <a:pt x="17" y="28"/>
                    <a:pt x="0" y="7"/>
                    <a:pt x="27"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5" name="Freeform 36">
              <a:extLst>
                <a:ext uri="{FF2B5EF4-FFF2-40B4-BE49-F238E27FC236}">
                  <a16:creationId xmlns:a16="http://schemas.microsoft.com/office/drawing/2014/main" id="{21D3B3BA-A1D7-450E-B002-44DFDC68F95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45342" y="5991495"/>
              <a:ext cx="144445" cy="102819"/>
            </a:xfrm>
            <a:custGeom>
              <a:avLst/>
              <a:gdLst>
                <a:gd name="T0" fmla="*/ 31 w 44"/>
                <a:gd name="T1" fmla="*/ 1 h 34"/>
                <a:gd name="T2" fmla="*/ 25 w 44"/>
                <a:gd name="T3" fmla="*/ 22 h 34"/>
                <a:gd name="T4" fmla="*/ 31 w 44"/>
                <a:gd name="T5" fmla="*/ 1 h 34"/>
              </a:gdLst>
              <a:ahLst/>
              <a:cxnLst>
                <a:cxn ang="0">
                  <a:pos x="T0" y="T1"/>
                </a:cxn>
                <a:cxn ang="0">
                  <a:pos x="T2" y="T3"/>
                </a:cxn>
                <a:cxn ang="0">
                  <a:pos x="T4" y="T5"/>
                </a:cxn>
              </a:cxnLst>
              <a:rect l="0" t="0" r="r" b="b"/>
              <a:pathLst>
                <a:path w="44" h="34">
                  <a:moveTo>
                    <a:pt x="31" y="1"/>
                  </a:moveTo>
                  <a:cubicBezTo>
                    <a:pt x="44" y="3"/>
                    <a:pt x="38" y="34"/>
                    <a:pt x="25" y="22"/>
                  </a:cubicBezTo>
                  <a:cubicBezTo>
                    <a:pt x="0" y="28"/>
                    <a:pt x="14" y="0"/>
                    <a:pt x="31"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6" name="Freeform 37">
              <a:extLst>
                <a:ext uri="{FF2B5EF4-FFF2-40B4-BE49-F238E27FC236}">
                  <a16:creationId xmlns:a16="http://schemas.microsoft.com/office/drawing/2014/main" id="{666093C3-5DCC-4A45-897C-F2C5CA94ACB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57108" y="3005032"/>
              <a:ext cx="115202" cy="121588"/>
            </a:xfrm>
            <a:custGeom>
              <a:avLst/>
              <a:gdLst>
                <a:gd name="T0" fmla="*/ 16 w 35"/>
                <a:gd name="T1" fmla="*/ 4 h 40"/>
                <a:gd name="T2" fmla="*/ 33 w 35"/>
                <a:gd name="T3" fmla="*/ 15 h 40"/>
                <a:gd name="T4" fmla="*/ 16 w 35"/>
                <a:gd name="T5" fmla="*/ 4 h 40"/>
              </a:gdLst>
              <a:ahLst/>
              <a:cxnLst>
                <a:cxn ang="0">
                  <a:pos x="T0" y="T1"/>
                </a:cxn>
                <a:cxn ang="0">
                  <a:pos x="T2" y="T3"/>
                </a:cxn>
                <a:cxn ang="0">
                  <a:pos x="T4" y="T5"/>
                </a:cxn>
              </a:cxnLst>
              <a:rect l="0" t="0" r="r" b="b"/>
              <a:pathLst>
                <a:path w="35" h="40">
                  <a:moveTo>
                    <a:pt x="16" y="4"/>
                  </a:moveTo>
                  <a:cubicBezTo>
                    <a:pt x="35" y="4"/>
                    <a:pt x="32" y="0"/>
                    <a:pt x="33" y="15"/>
                  </a:cubicBezTo>
                  <a:cubicBezTo>
                    <a:pt x="34" y="40"/>
                    <a:pt x="0" y="22"/>
                    <a:pt x="16" y="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7" name="Freeform 38">
              <a:extLst>
                <a:ext uri="{FF2B5EF4-FFF2-40B4-BE49-F238E27FC236}">
                  <a16:creationId xmlns:a16="http://schemas.microsoft.com/office/drawing/2014/main" id="{E5879CC9-6134-4E28-8170-9DD4240CC56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64777" y="4845128"/>
              <a:ext cx="127608" cy="69362"/>
            </a:xfrm>
            <a:custGeom>
              <a:avLst/>
              <a:gdLst>
                <a:gd name="T0" fmla="*/ 26 w 39"/>
                <a:gd name="T1" fmla="*/ 0 h 23"/>
                <a:gd name="T2" fmla="*/ 26 w 39"/>
                <a:gd name="T3" fmla="*/ 23 h 23"/>
                <a:gd name="T4" fmla="*/ 26 w 39"/>
                <a:gd name="T5" fmla="*/ 0 h 23"/>
              </a:gdLst>
              <a:ahLst/>
              <a:cxnLst>
                <a:cxn ang="0">
                  <a:pos x="T0" y="T1"/>
                </a:cxn>
                <a:cxn ang="0">
                  <a:pos x="T2" y="T3"/>
                </a:cxn>
                <a:cxn ang="0">
                  <a:pos x="T4" y="T5"/>
                </a:cxn>
              </a:cxnLst>
              <a:rect l="0" t="0" r="r" b="b"/>
              <a:pathLst>
                <a:path w="39" h="23">
                  <a:moveTo>
                    <a:pt x="26" y="0"/>
                  </a:moveTo>
                  <a:cubicBezTo>
                    <a:pt x="39" y="1"/>
                    <a:pt x="38" y="21"/>
                    <a:pt x="26" y="23"/>
                  </a:cubicBezTo>
                  <a:cubicBezTo>
                    <a:pt x="0" y="23"/>
                    <a:pt x="5" y="2"/>
                    <a:pt x="26"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8" name="Freeform 39">
              <a:extLst>
                <a:ext uri="{FF2B5EF4-FFF2-40B4-BE49-F238E27FC236}">
                  <a16:creationId xmlns:a16="http://schemas.microsoft.com/office/drawing/2014/main" id="{52B9234F-7351-4670-9340-3ABC48A30B8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56885" y="5086249"/>
              <a:ext cx="131153" cy="81603"/>
            </a:xfrm>
            <a:custGeom>
              <a:avLst/>
              <a:gdLst>
                <a:gd name="T0" fmla="*/ 25 w 40"/>
                <a:gd name="T1" fmla="*/ 0 h 27"/>
                <a:gd name="T2" fmla="*/ 38 w 40"/>
                <a:gd name="T3" fmla="*/ 20 h 27"/>
                <a:gd name="T4" fmla="*/ 25 w 40"/>
                <a:gd name="T5" fmla="*/ 0 h 27"/>
              </a:gdLst>
              <a:ahLst/>
              <a:cxnLst>
                <a:cxn ang="0">
                  <a:pos x="T0" y="T1"/>
                </a:cxn>
                <a:cxn ang="0">
                  <a:pos x="T2" y="T3"/>
                </a:cxn>
                <a:cxn ang="0">
                  <a:pos x="T4" y="T5"/>
                </a:cxn>
              </a:cxnLst>
              <a:rect l="0" t="0" r="r" b="b"/>
              <a:pathLst>
                <a:path w="40" h="27">
                  <a:moveTo>
                    <a:pt x="25" y="0"/>
                  </a:moveTo>
                  <a:cubicBezTo>
                    <a:pt x="34" y="0"/>
                    <a:pt x="40" y="11"/>
                    <a:pt x="38" y="20"/>
                  </a:cubicBezTo>
                  <a:cubicBezTo>
                    <a:pt x="17" y="27"/>
                    <a:pt x="0" y="12"/>
                    <a:pt x="25"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9" name="Freeform 40">
              <a:extLst>
                <a:ext uri="{FF2B5EF4-FFF2-40B4-BE49-F238E27FC236}">
                  <a16:creationId xmlns:a16="http://schemas.microsoft.com/office/drawing/2014/main" id="{3F67C8B5-D925-449D-BCA7-75173055140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51849" y="2542950"/>
              <a:ext cx="134697" cy="81603"/>
            </a:xfrm>
            <a:custGeom>
              <a:avLst/>
              <a:gdLst>
                <a:gd name="T0" fmla="*/ 19 w 41"/>
                <a:gd name="T1" fmla="*/ 0 h 27"/>
                <a:gd name="T2" fmla="*/ 7 w 41"/>
                <a:gd name="T3" fmla="*/ 20 h 27"/>
                <a:gd name="T4" fmla="*/ 19 w 41"/>
                <a:gd name="T5" fmla="*/ 0 h 27"/>
              </a:gdLst>
              <a:ahLst/>
              <a:cxnLst>
                <a:cxn ang="0">
                  <a:pos x="T0" y="T1"/>
                </a:cxn>
                <a:cxn ang="0">
                  <a:pos x="T2" y="T3"/>
                </a:cxn>
                <a:cxn ang="0">
                  <a:pos x="T4" y="T5"/>
                </a:cxn>
              </a:cxnLst>
              <a:rect l="0" t="0" r="r" b="b"/>
              <a:pathLst>
                <a:path w="41" h="27">
                  <a:moveTo>
                    <a:pt x="19" y="0"/>
                  </a:moveTo>
                  <a:cubicBezTo>
                    <a:pt x="41" y="9"/>
                    <a:pt x="28" y="27"/>
                    <a:pt x="7" y="20"/>
                  </a:cubicBezTo>
                  <a:cubicBezTo>
                    <a:pt x="0" y="8"/>
                    <a:pt x="7" y="1"/>
                    <a:pt x="19"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0" name="Freeform 41">
              <a:extLst>
                <a:ext uri="{FF2B5EF4-FFF2-40B4-BE49-F238E27FC236}">
                  <a16:creationId xmlns:a16="http://schemas.microsoft.com/office/drawing/2014/main" id="{71516E84-743F-4EE4-B466-909E55FCC98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45342" y="6223503"/>
              <a:ext cx="144445" cy="78339"/>
            </a:xfrm>
            <a:custGeom>
              <a:avLst/>
              <a:gdLst>
                <a:gd name="T0" fmla="*/ 29 w 44"/>
                <a:gd name="T1" fmla="*/ 0 h 26"/>
                <a:gd name="T2" fmla="*/ 26 w 44"/>
                <a:gd name="T3" fmla="*/ 26 h 26"/>
                <a:gd name="T4" fmla="*/ 29 w 44"/>
                <a:gd name="T5" fmla="*/ 0 h 26"/>
              </a:gdLst>
              <a:ahLst/>
              <a:cxnLst>
                <a:cxn ang="0">
                  <a:pos x="T0" y="T1"/>
                </a:cxn>
                <a:cxn ang="0">
                  <a:pos x="T2" y="T3"/>
                </a:cxn>
                <a:cxn ang="0">
                  <a:pos x="T4" y="T5"/>
                </a:cxn>
              </a:cxnLst>
              <a:rect l="0" t="0" r="r" b="b"/>
              <a:pathLst>
                <a:path w="44" h="26">
                  <a:moveTo>
                    <a:pt x="29" y="0"/>
                  </a:moveTo>
                  <a:cubicBezTo>
                    <a:pt x="44" y="3"/>
                    <a:pt x="40" y="22"/>
                    <a:pt x="26" y="26"/>
                  </a:cubicBezTo>
                  <a:cubicBezTo>
                    <a:pt x="0" y="25"/>
                    <a:pt x="11" y="6"/>
                    <a:pt x="29"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1" name="Freeform 42">
              <a:extLst>
                <a:ext uri="{FF2B5EF4-FFF2-40B4-BE49-F238E27FC236}">
                  <a16:creationId xmlns:a16="http://schemas.microsoft.com/office/drawing/2014/main" id="{285EE84A-B305-47FC-9896-3EAAE94F6D0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33510" y="5541519"/>
              <a:ext cx="144445" cy="97107"/>
            </a:xfrm>
            <a:custGeom>
              <a:avLst/>
              <a:gdLst>
                <a:gd name="T0" fmla="*/ 31 w 44"/>
                <a:gd name="T1" fmla="*/ 1 h 32"/>
                <a:gd name="T2" fmla="*/ 43 w 44"/>
                <a:gd name="T3" fmla="*/ 16 h 32"/>
                <a:gd name="T4" fmla="*/ 31 w 44"/>
                <a:gd name="T5" fmla="*/ 1 h 32"/>
              </a:gdLst>
              <a:ahLst/>
              <a:cxnLst>
                <a:cxn ang="0">
                  <a:pos x="T0" y="T1"/>
                </a:cxn>
                <a:cxn ang="0">
                  <a:pos x="T2" y="T3"/>
                </a:cxn>
                <a:cxn ang="0">
                  <a:pos x="T4" y="T5"/>
                </a:cxn>
              </a:cxnLst>
              <a:rect l="0" t="0" r="r" b="b"/>
              <a:pathLst>
                <a:path w="44" h="32">
                  <a:moveTo>
                    <a:pt x="31" y="1"/>
                  </a:moveTo>
                  <a:cubicBezTo>
                    <a:pt x="40" y="0"/>
                    <a:pt x="44" y="8"/>
                    <a:pt x="43" y="16"/>
                  </a:cubicBezTo>
                  <a:cubicBezTo>
                    <a:pt x="29" y="32"/>
                    <a:pt x="0" y="7"/>
                    <a:pt x="31"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2" name="Freeform 44">
              <a:extLst>
                <a:ext uri="{FF2B5EF4-FFF2-40B4-BE49-F238E27FC236}">
                  <a16:creationId xmlns:a16="http://schemas.microsoft.com/office/drawing/2014/main" id="{52175DC6-FE35-414D-B1FC-53870E0F6B9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37300" y="4025647"/>
              <a:ext cx="131153" cy="84866"/>
            </a:xfrm>
            <a:custGeom>
              <a:avLst/>
              <a:gdLst>
                <a:gd name="T0" fmla="*/ 27 w 40"/>
                <a:gd name="T1" fmla="*/ 1 h 28"/>
                <a:gd name="T2" fmla="*/ 38 w 40"/>
                <a:gd name="T3" fmla="*/ 17 h 28"/>
                <a:gd name="T4" fmla="*/ 27 w 40"/>
                <a:gd name="T5" fmla="*/ 1 h 28"/>
              </a:gdLst>
              <a:ahLst/>
              <a:cxnLst>
                <a:cxn ang="0">
                  <a:pos x="T0" y="T1"/>
                </a:cxn>
                <a:cxn ang="0">
                  <a:pos x="T2" y="T3"/>
                </a:cxn>
                <a:cxn ang="0">
                  <a:pos x="T4" y="T5"/>
                </a:cxn>
              </a:cxnLst>
              <a:rect l="0" t="0" r="r" b="b"/>
              <a:pathLst>
                <a:path w="40" h="28">
                  <a:moveTo>
                    <a:pt x="27" y="1"/>
                  </a:moveTo>
                  <a:cubicBezTo>
                    <a:pt x="35" y="0"/>
                    <a:pt x="40" y="10"/>
                    <a:pt x="38" y="17"/>
                  </a:cubicBezTo>
                  <a:cubicBezTo>
                    <a:pt x="17" y="28"/>
                    <a:pt x="0" y="7"/>
                    <a:pt x="27"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3" name="Freeform 45">
              <a:extLst>
                <a:ext uri="{FF2B5EF4-FFF2-40B4-BE49-F238E27FC236}">
                  <a16:creationId xmlns:a16="http://schemas.microsoft.com/office/drawing/2014/main" id="{ACD91DA3-CF45-4374-AEDA-5DA2E53EE45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15149" y="5781473"/>
              <a:ext cx="144445" cy="102819"/>
            </a:xfrm>
            <a:custGeom>
              <a:avLst/>
              <a:gdLst>
                <a:gd name="T0" fmla="*/ 31 w 44"/>
                <a:gd name="T1" fmla="*/ 0 h 34"/>
                <a:gd name="T2" fmla="*/ 42 w 44"/>
                <a:gd name="T3" fmla="*/ 19 h 34"/>
                <a:gd name="T4" fmla="*/ 31 w 44"/>
                <a:gd name="T5" fmla="*/ 0 h 34"/>
              </a:gdLst>
              <a:ahLst/>
              <a:cxnLst>
                <a:cxn ang="0">
                  <a:pos x="T0" y="T1"/>
                </a:cxn>
                <a:cxn ang="0">
                  <a:pos x="T2" y="T3"/>
                </a:cxn>
                <a:cxn ang="0">
                  <a:pos x="T4" y="T5"/>
                </a:cxn>
              </a:cxnLst>
              <a:rect l="0" t="0" r="r" b="b"/>
              <a:pathLst>
                <a:path w="44" h="34">
                  <a:moveTo>
                    <a:pt x="31" y="0"/>
                  </a:moveTo>
                  <a:cubicBezTo>
                    <a:pt x="39" y="0"/>
                    <a:pt x="44" y="12"/>
                    <a:pt x="42" y="19"/>
                  </a:cubicBezTo>
                  <a:cubicBezTo>
                    <a:pt x="25" y="34"/>
                    <a:pt x="0" y="8"/>
                    <a:pt x="31"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4" name="Freeform 46">
              <a:extLst>
                <a:ext uri="{FF2B5EF4-FFF2-40B4-BE49-F238E27FC236}">
                  <a16:creationId xmlns:a16="http://schemas.microsoft.com/office/drawing/2014/main" id="{8AAA7A16-3076-4557-9DC3-297D83248E0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64208" y="2775569"/>
              <a:ext cx="121406" cy="81603"/>
            </a:xfrm>
            <a:custGeom>
              <a:avLst/>
              <a:gdLst>
                <a:gd name="T0" fmla="*/ 19 w 37"/>
                <a:gd name="T1" fmla="*/ 1 h 27"/>
                <a:gd name="T2" fmla="*/ 21 w 37"/>
                <a:gd name="T3" fmla="*/ 27 h 27"/>
                <a:gd name="T4" fmla="*/ 19 w 37"/>
                <a:gd name="T5" fmla="*/ 1 h 27"/>
              </a:gdLst>
              <a:ahLst/>
              <a:cxnLst>
                <a:cxn ang="0">
                  <a:pos x="T0" y="T1"/>
                </a:cxn>
                <a:cxn ang="0">
                  <a:pos x="T2" y="T3"/>
                </a:cxn>
                <a:cxn ang="0">
                  <a:pos x="T4" y="T5"/>
                </a:cxn>
              </a:cxnLst>
              <a:rect l="0" t="0" r="r" b="b"/>
              <a:pathLst>
                <a:path w="37" h="27">
                  <a:moveTo>
                    <a:pt x="19" y="1"/>
                  </a:moveTo>
                  <a:cubicBezTo>
                    <a:pt x="31" y="2"/>
                    <a:pt x="37" y="24"/>
                    <a:pt x="21" y="27"/>
                  </a:cubicBezTo>
                  <a:cubicBezTo>
                    <a:pt x="1" y="27"/>
                    <a:pt x="0" y="0"/>
                    <a:pt x="19"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5" name="Freeform 47">
              <a:extLst>
                <a:ext uri="{FF2B5EF4-FFF2-40B4-BE49-F238E27FC236}">
                  <a16:creationId xmlns:a16="http://schemas.microsoft.com/office/drawing/2014/main" id="{62AFF181-4F3A-40CE-BC79-BD8D97E0C2E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22353" y="3794520"/>
              <a:ext cx="147990" cy="78339"/>
            </a:xfrm>
            <a:custGeom>
              <a:avLst/>
              <a:gdLst>
                <a:gd name="T0" fmla="*/ 22 w 45"/>
                <a:gd name="T1" fmla="*/ 0 h 26"/>
                <a:gd name="T2" fmla="*/ 28 w 45"/>
                <a:gd name="T3" fmla="*/ 26 h 26"/>
                <a:gd name="T4" fmla="*/ 22 w 45"/>
                <a:gd name="T5" fmla="*/ 0 h 26"/>
              </a:gdLst>
              <a:ahLst/>
              <a:cxnLst>
                <a:cxn ang="0">
                  <a:pos x="T0" y="T1"/>
                </a:cxn>
                <a:cxn ang="0">
                  <a:pos x="T2" y="T3"/>
                </a:cxn>
                <a:cxn ang="0">
                  <a:pos x="T4" y="T5"/>
                </a:cxn>
              </a:cxnLst>
              <a:rect l="0" t="0" r="r" b="b"/>
              <a:pathLst>
                <a:path w="45" h="26">
                  <a:moveTo>
                    <a:pt x="22" y="0"/>
                  </a:moveTo>
                  <a:cubicBezTo>
                    <a:pt x="32" y="2"/>
                    <a:pt x="45" y="22"/>
                    <a:pt x="28" y="26"/>
                  </a:cubicBezTo>
                  <a:cubicBezTo>
                    <a:pt x="10" y="24"/>
                    <a:pt x="0" y="9"/>
                    <a:pt x="22"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6" name="Freeform 48">
              <a:extLst>
                <a:ext uri="{FF2B5EF4-FFF2-40B4-BE49-F238E27FC236}">
                  <a16:creationId xmlns:a16="http://schemas.microsoft.com/office/drawing/2014/main" id="{E9EE8F9C-63EF-41F7-90AC-95F093366F0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17610" y="3561050"/>
              <a:ext cx="133812" cy="79154"/>
            </a:xfrm>
            <a:custGeom>
              <a:avLst/>
              <a:gdLst>
                <a:gd name="T0" fmla="*/ 19 w 41"/>
                <a:gd name="T1" fmla="*/ 0 h 26"/>
                <a:gd name="T2" fmla="*/ 7 w 41"/>
                <a:gd name="T3" fmla="*/ 19 h 26"/>
                <a:gd name="T4" fmla="*/ 19 w 41"/>
                <a:gd name="T5" fmla="*/ 0 h 26"/>
              </a:gdLst>
              <a:ahLst/>
              <a:cxnLst>
                <a:cxn ang="0">
                  <a:pos x="T0" y="T1"/>
                </a:cxn>
                <a:cxn ang="0">
                  <a:pos x="T2" y="T3"/>
                </a:cxn>
                <a:cxn ang="0">
                  <a:pos x="T4" y="T5"/>
                </a:cxn>
              </a:cxnLst>
              <a:rect l="0" t="0" r="r" b="b"/>
              <a:pathLst>
                <a:path w="41" h="26">
                  <a:moveTo>
                    <a:pt x="19" y="0"/>
                  </a:moveTo>
                  <a:cubicBezTo>
                    <a:pt x="41" y="9"/>
                    <a:pt x="28" y="26"/>
                    <a:pt x="7" y="19"/>
                  </a:cubicBezTo>
                  <a:cubicBezTo>
                    <a:pt x="0" y="8"/>
                    <a:pt x="7" y="1"/>
                    <a:pt x="19"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7" name="Freeform 62">
              <a:extLst>
                <a:ext uri="{FF2B5EF4-FFF2-40B4-BE49-F238E27FC236}">
                  <a16:creationId xmlns:a16="http://schemas.microsoft.com/office/drawing/2014/main" id="{F99D5EE6-2CC4-4A54-9A07-4734713E7AB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08042" y="2895364"/>
              <a:ext cx="150648" cy="75075"/>
            </a:xfrm>
            <a:custGeom>
              <a:avLst/>
              <a:gdLst>
                <a:gd name="T0" fmla="*/ 23 w 46"/>
                <a:gd name="T1" fmla="*/ 0 h 25"/>
                <a:gd name="T2" fmla="*/ 29 w 46"/>
                <a:gd name="T3" fmla="*/ 25 h 25"/>
                <a:gd name="T4" fmla="*/ 23 w 46"/>
                <a:gd name="T5" fmla="*/ 0 h 25"/>
              </a:gdLst>
              <a:ahLst/>
              <a:cxnLst>
                <a:cxn ang="0">
                  <a:pos x="T0" y="T1"/>
                </a:cxn>
                <a:cxn ang="0">
                  <a:pos x="T2" y="T3"/>
                </a:cxn>
                <a:cxn ang="0">
                  <a:pos x="T4" y="T5"/>
                </a:cxn>
              </a:cxnLst>
              <a:rect l="0" t="0" r="r" b="b"/>
              <a:pathLst>
                <a:path w="46" h="25">
                  <a:moveTo>
                    <a:pt x="23" y="0"/>
                  </a:moveTo>
                  <a:cubicBezTo>
                    <a:pt x="32" y="1"/>
                    <a:pt x="46" y="21"/>
                    <a:pt x="29" y="25"/>
                  </a:cubicBezTo>
                  <a:cubicBezTo>
                    <a:pt x="10" y="24"/>
                    <a:pt x="0" y="9"/>
                    <a:pt x="23"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8" name="Freeform 63">
              <a:extLst>
                <a:ext uri="{FF2B5EF4-FFF2-40B4-BE49-F238E27FC236}">
                  <a16:creationId xmlns:a16="http://schemas.microsoft.com/office/drawing/2014/main" id="{DC83D62C-4898-4734-893F-7FE7A2D706D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19400" y="4033977"/>
              <a:ext cx="121406" cy="124036"/>
            </a:xfrm>
            <a:custGeom>
              <a:avLst/>
              <a:gdLst>
                <a:gd name="T0" fmla="*/ 24 w 37"/>
                <a:gd name="T1" fmla="*/ 4 h 41"/>
                <a:gd name="T2" fmla="*/ 29 w 37"/>
                <a:gd name="T3" fmla="*/ 26 h 41"/>
                <a:gd name="T4" fmla="*/ 24 w 37"/>
                <a:gd name="T5" fmla="*/ 4 h 41"/>
              </a:gdLst>
              <a:ahLst/>
              <a:cxnLst>
                <a:cxn ang="0">
                  <a:pos x="T0" y="T1"/>
                </a:cxn>
                <a:cxn ang="0">
                  <a:pos x="T2" y="T3"/>
                </a:cxn>
                <a:cxn ang="0">
                  <a:pos x="T4" y="T5"/>
                </a:cxn>
              </a:cxnLst>
              <a:rect l="0" t="0" r="r" b="b"/>
              <a:pathLst>
                <a:path w="37" h="41">
                  <a:moveTo>
                    <a:pt x="24" y="4"/>
                  </a:moveTo>
                  <a:cubicBezTo>
                    <a:pt x="37" y="1"/>
                    <a:pt x="28" y="18"/>
                    <a:pt x="29" y="26"/>
                  </a:cubicBezTo>
                  <a:cubicBezTo>
                    <a:pt x="8" y="41"/>
                    <a:pt x="0" y="0"/>
                    <a:pt x="24" y="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9" name="Freeform 64">
              <a:extLst>
                <a:ext uri="{FF2B5EF4-FFF2-40B4-BE49-F238E27FC236}">
                  <a16:creationId xmlns:a16="http://schemas.microsoft.com/office/drawing/2014/main" id="{EFA4198B-E065-405F-84E4-B0220DCEF9A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87351" y="2627056"/>
              <a:ext cx="137356" cy="100371"/>
            </a:xfrm>
            <a:custGeom>
              <a:avLst/>
              <a:gdLst>
                <a:gd name="T0" fmla="*/ 25 w 42"/>
                <a:gd name="T1" fmla="*/ 1 h 33"/>
                <a:gd name="T2" fmla="*/ 4 w 42"/>
                <a:gd name="T3" fmla="*/ 19 h 33"/>
                <a:gd name="T4" fmla="*/ 25 w 42"/>
                <a:gd name="T5" fmla="*/ 1 h 33"/>
              </a:gdLst>
              <a:ahLst/>
              <a:cxnLst>
                <a:cxn ang="0">
                  <a:pos x="T0" y="T1"/>
                </a:cxn>
                <a:cxn ang="0">
                  <a:pos x="T2" y="T3"/>
                </a:cxn>
                <a:cxn ang="0">
                  <a:pos x="T4" y="T5"/>
                </a:cxn>
              </a:cxnLst>
              <a:rect l="0" t="0" r="r" b="b"/>
              <a:pathLst>
                <a:path w="42" h="33">
                  <a:moveTo>
                    <a:pt x="25" y="1"/>
                  </a:moveTo>
                  <a:cubicBezTo>
                    <a:pt x="42" y="14"/>
                    <a:pt x="15" y="33"/>
                    <a:pt x="4" y="19"/>
                  </a:cubicBezTo>
                  <a:cubicBezTo>
                    <a:pt x="0" y="6"/>
                    <a:pt x="15" y="0"/>
                    <a:pt x="25"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0" name="Freeform 65">
              <a:extLst>
                <a:ext uri="{FF2B5EF4-FFF2-40B4-BE49-F238E27FC236}">
                  <a16:creationId xmlns:a16="http://schemas.microsoft.com/office/drawing/2014/main" id="{F6D1AC12-FB95-4593-BF80-DABEDD4E3E6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87982" y="3771071"/>
              <a:ext cx="121406" cy="79154"/>
            </a:xfrm>
            <a:custGeom>
              <a:avLst/>
              <a:gdLst>
                <a:gd name="T0" fmla="*/ 19 w 37"/>
                <a:gd name="T1" fmla="*/ 0 h 26"/>
                <a:gd name="T2" fmla="*/ 22 w 37"/>
                <a:gd name="T3" fmla="*/ 26 h 26"/>
                <a:gd name="T4" fmla="*/ 19 w 37"/>
                <a:gd name="T5" fmla="*/ 0 h 26"/>
              </a:gdLst>
              <a:ahLst/>
              <a:cxnLst>
                <a:cxn ang="0">
                  <a:pos x="T0" y="T1"/>
                </a:cxn>
                <a:cxn ang="0">
                  <a:pos x="T2" y="T3"/>
                </a:cxn>
                <a:cxn ang="0">
                  <a:pos x="T4" y="T5"/>
                </a:cxn>
              </a:cxnLst>
              <a:rect l="0" t="0" r="r" b="b"/>
              <a:pathLst>
                <a:path w="37" h="26">
                  <a:moveTo>
                    <a:pt x="19" y="0"/>
                  </a:moveTo>
                  <a:cubicBezTo>
                    <a:pt x="31" y="1"/>
                    <a:pt x="37" y="23"/>
                    <a:pt x="22" y="26"/>
                  </a:cubicBezTo>
                  <a:cubicBezTo>
                    <a:pt x="2" y="26"/>
                    <a:pt x="0" y="0"/>
                    <a:pt x="19"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1" name="Freeform 66">
              <a:extLst>
                <a:ext uri="{FF2B5EF4-FFF2-40B4-BE49-F238E27FC236}">
                  <a16:creationId xmlns:a16="http://schemas.microsoft.com/office/drawing/2014/main" id="{9F41615F-3978-4890-992E-1D44D0D9145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75764" y="5317507"/>
              <a:ext cx="131153" cy="111796"/>
            </a:xfrm>
            <a:custGeom>
              <a:avLst/>
              <a:gdLst>
                <a:gd name="T0" fmla="*/ 22 w 40"/>
                <a:gd name="T1" fmla="*/ 1 h 37"/>
                <a:gd name="T2" fmla="*/ 40 w 40"/>
                <a:gd name="T3" fmla="*/ 18 h 37"/>
                <a:gd name="T4" fmla="*/ 22 w 40"/>
                <a:gd name="T5" fmla="*/ 1 h 37"/>
              </a:gdLst>
              <a:ahLst/>
              <a:cxnLst>
                <a:cxn ang="0">
                  <a:pos x="T0" y="T1"/>
                </a:cxn>
                <a:cxn ang="0">
                  <a:pos x="T2" y="T3"/>
                </a:cxn>
                <a:cxn ang="0">
                  <a:pos x="T4" y="T5"/>
                </a:cxn>
              </a:cxnLst>
              <a:rect l="0" t="0" r="r" b="b"/>
              <a:pathLst>
                <a:path w="40" h="37">
                  <a:moveTo>
                    <a:pt x="22" y="1"/>
                  </a:moveTo>
                  <a:cubicBezTo>
                    <a:pt x="36" y="0"/>
                    <a:pt x="40" y="8"/>
                    <a:pt x="40" y="18"/>
                  </a:cubicBezTo>
                  <a:cubicBezTo>
                    <a:pt x="27" y="37"/>
                    <a:pt x="0" y="14"/>
                    <a:pt x="22"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2" name="Freeform 67">
              <a:extLst>
                <a:ext uri="{FF2B5EF4-FFF2-40B4-BE49-F238E27FC236}">
                  <a16:creationId xmlns:a16="http://schemas.microsoft.com/office/drawing/2014/main" id="{293C0AD6-F904-4337-8CAB-2FF649834BE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55944" y="4533529"/>
              <a:ext cx="157737" cy="118324"/>
            </a:xfrm>
            <a:custGeom>
              <a:avLst/>
              <a:gdLst>
                <a:gd name="T0" fmla="*/ 28 w 48"/>
                <a:gd name="T1" fmla="*/ 1 h 39"/>
                <a:gd name="T2" fmla="*/ 46 w 48"/>
                <a:gd name="T3" fmla="*/ 11 h 39"/>
                <a:gd name="T4" fmla="*/ 28 w 48"/>
                <a:gd name="T5" fmla="*/ 1 h 39"/>
              </a:gdLst>
              <a:ahLst/>
              <a:cxnLst>
                <a:cxn ang="0">
                  <a:pos x="T0" y="T1"/>
                </a:cxn>
                <a:cxn ang="0">
                  <a:pos x="T2" y="T3"/>
                </a:cxn>
                <a:cxn ang="0">
                  <a:pos x="T4" y="T5"/>
                </a:cxn>
              </a:cxnLst>
              <a:rect l="0" t="0" r="r" b="b"/>
              <a:pathLst>
                <a:path w="48" h="39">
                  <a:moveTo>
                    <a:pt x="28" y="1"/>
                  </a:moveTo>
                  <a:cubicBezTo>
                    <a:pt x="39" y="0"/>
                    <a:pt x="43" y="5"/>
                    <a:pt x="46" y="11"/>
                  </a:cubicBezTo>
                  <a:cubicBezTo>
                    <a:pt x="48" y="39"/>
                    <a:pt x="0" y="17"/>
                    <a:pt x="28"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3" name="Freeform 68">
              <a:extLst>
                <a:ext uri="{FF2B5EF4-FFF2-40B4-BE49-F238E27FC236}">
                  <a16:creationId xmlns:a16="http://schemas.microsoft.com/office/drawing/2014/main" id="{E68410D4-6ED4-4651-8543-78B0AB57A2C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83332" y="3190789"/>
              <a:ext cx="115202" cy="124036"/>
            </a:xfrm>
            <a:custGeom>
              <a:avLst/>
              <a:gdLst>
                <a:gd name="T0" fmla="*/ 16 w 35"/>
                <a:gd name="T1" fmla="*/ 4 h 41"/>
                <a:gd name="T2" fmla="*/ 33 w 35"/>
                <a:gd name="T3" fmla="*/ 15 h 41"/>
                <a:gd name="T4" fmla="*/ 16 w 35"/>
                <a:gd name="T5" fmla="*/ 4 h 41"/>
              </a:gdLst>
              <a:ahLst/>
              <a:cxnLst>
                <a:cxn ang="0">
                  <a:pos x="T0" y="T1"/>
                </a:cxn>
                <a:cxn ang="0">
                  <a:pos x="T2" y="T3"/>
                </a:cxn>
                <a:cxn ang="0">
                  <a:pos x="T4" y="T5"/>
                </a:cxn>
              </a:cxnLst>
              <a:rect l="0" t="0" r="r" b="b"/>
              <a:pathLst>
                <a:path w="35" h="41">
                  <a:moveTo>
                    <a:pt x="16" y="4"/>
                  </a:moveTo>
                  <a:cubicBezTo>
                    <a:pt x="35" y="5"/>
                    <a:pt x="32" y="0"/>
                    <a:pt x="33" y="15"/>
                  </a:cubicBezTo>
                  <a:cubicBezTo>
                    <a:pt x="34" y="41"/>
                    <a:pt x="0" y="23"/>
                    <a:pt x="16" y="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4" name="Freeform 69">
              <a:extLst>
                <a:ext uri="{FF2B5EF4-FFF2-40B4-BE49-F238E27FC236}">
                  <a16:creationId xmlns:a16="http://schemas.microsoft.com/office/drawing/2014/main" id="{BB356FF6-7153-4AE8-904C-8535363AA8F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62589" y="5599752"/>
              <a:ext cx="144445" cy="111796"/>
            </a:xfrm>
            <a:custGeom>
              <a:avLst/>
              <a:gdLst>
                <a:gd name="T0" fmla="*/ 29 w 44"/>
                <a:gd name="T1" fmla="*/ 0 h 37"/>
                <a:gd name="T2" fmla="*/ 42 w 44"/>
                <a:gd name="T3" fmla="*/ 21 h 37"/>
                <a:gd name="T4" fmla="*/ 29 w 44"/>
                <a:gd name="T5" fmla="*/ 0 h 37"/>
              </a:gdLst>
              <a:ahLst/>
              <a:cxnLst>
                <a:cxn ang="0">
                  <a:pos x="T0" y="T1"/>
                </a:cxn>
                <a:cxn ang="0">
                  <a:pos x="T2" y="T3"/>
                </a:cxn>
                <a:cxn ang="0">
                  <a:pos x="T4" y="T5"/>
                </a:cxn>
              </a:cxnLst>
              <a:rect l="0" t="0" r="r" b="b"/>
              <a:pathLst>
                <a:path w="44" h="37">
                  <a:moveTo>
                    <a:pt x="29" y="0"/>
                  </a:moveTo>
                  <a:cubicBezTo>
                    <a:pt x="36" y="2"/>
                    <a:pt x="44" y="12"/>
                    <a:pt x="42" y="21"/>
                  </a:cubicBezTo>
                  <a:cubicBezTo>
                    <a:pt x="25" y="37"/>
                    <a:pt x="0" y="7"/>
                    <a:pt x="29"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5" name="Freeform 70">
              <a:extLst>
                <a:ext uri="{FF2B5EF4-FFF2-40B4-BE49-F238E27FC236}">
                  <a16:creationId xmlns:a16="http://schemas.microsoft.com/office/drawing/2014/main" id="{D9CD9700-C2DA-4CCD-8700-D763281E4CE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26802" y="6191496"/>
              <a:ext cx="131153" cy="75890"/>
            </a:xfrm>
            <a:custGeom>
              <a:avLst/>
              <a:gdLst>
                <a:gd name="T0" fmla="*/ 18 w 40"/>
                <a:gd name="T1" fmla="*/ 0 h 25"/>
                <a:gd name="T2" fmla="*/ 7 w 40"/>
                <a:gd name="T3" fmla="*/ 21 h 25"/>
                <a:gd name="T4" fmla="*/ 18 w 40"/>
                <a:gd name="T5" fmla="*/ 0 h 25"/>
              </a:gdLst>
              <a:ahLst/>
              <a:cxnLst>
                <a:cxn ang="0">
                  <a:pos x="T0" y="T1"/>
                </a:cxn>
                <a:cxn ang="0">
                  <a:pos x="T2" y="T3"/>
                </a:cxn>
                <a:cxn ang="0">
                  <a:pos x="T4" y="T5"/>
                </a:cxn>
              </a:cxnLst>
              <a:rect l="0" t="0" r="r" b="b"/>
              <a:pathLst>
                <a:path w="40" h="25">
                  <a:moveTo>
                    <a:pt x="18" y="0"/>
                  </a:moveTo>
                  <a:cubicBezTo>
                    <a:pt x="40" y="9"/>
                    <a:pt x="26" y="25"/>
                    <a:pt x="7" y="21"/>
                  </a:cubicBezTo>
                  <a:cubicBezTo>
                    <a:pt x="0" y="11"/>
                    <a:pt x="5" y="0"/>
                    <a:pt x="18"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6" name="Freeform 71">
              <a:extLst>
                <a:ext uri="{FF2B5EF4-FFF2-40B4-BE49-F238E27FC236}">
                  <a16:creationId xmlns:a16="http://schemas.microsoft.com/office/drawing/2014/main" id="{6CC97770-31D6-46F7-9608-9D96AEF4A15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74132" y="5079102"/>
              <a:ext cx="131153" cy="90579"/>
            </a:xfrm>
            <a:custGeom>
              <a:avLst/>
              <a:gdLst>
                <a:gd name="T0" fmla="*/ 22 w 40"/>
                <a:gd name="T1" fmla="*/ 0 h 30"/>
                <a:gd name="T2" fmla="*/ 16 w 40"/>
                <a:gd name="T3" fmla="*/ 26 h 30"/>
                <a:gd name="T4" fmla="*/ 22 w 40"/>
                <a:gd name="T5" fmla="*/ 0 h 30"/>
              </a:gdLst>
              <a:ahLst/>
              <a:cxnLst>
                <a:cxn ang="0">
                  <a:pos x="T0" y="T1"/>
                </a:cxn>
                <a:cxn ang="0">
                  <a:pos x="T2" y="T3"/>
                </a:cxn>
                <a:cxn ang="0">
                  <a:pos x="T4" y="T5"/>
                </a:cxn>
              </a:cxnLst>
              <a:rect l="0" t="0" r="r" b="b"/>
              <a:pathLst>
                <a:path w="40" h="30">
                  <a:moveTo>
                    <a:pt x="22" y="0"/>
                  </a:moveTo>
                  <a:cubicBezTo>
                    <a:pt x="39" y="3"/>
                    <a:pt x="40" y="30"/>
                    <a:pt x="16" y="26"/>
                  </a:cubicBezTo>
                  <a:cubicBezTo>
                    <a:pt x="0" y="7"/>
                    <a:pt x="14" y="4"/>
                    <a:pt x="22"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7" name="Freeform 72">
              <a:extLst>
                <a:ext uri="{FF2B5EF4-FFF2-40B4-BE49-F238E27FC236}">
                  <a16:creationId xmlns:a16="http://schemas.microsoft.com/office/drawing/2014/main" id="{1F6A0344-12D8-457F-B2C4-BF6ABC3F97C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70869" y="4852243"/>
              <a:ext cx="131153" cy="90579"/>
            </a:xfrm>
            <a:custGeom>
              <a:avLst/>
              <a:gdLst>
                <a:gd name="T0" fmla="*/ 22 w 40"/>
                <a:gd name="T1" fmla="*/ 0 h 30"/>
                <a:gd name="T2" fmla="*/ 17 w 40"/>
                <a:gd name="T3" fmla="*/ 26 h 30"/>
                <a:gd name="T4" fmla="*/ 22 w 40"/>
                <a:gd name="T5" fmla="*/ 0 h 30"/>
              </a:gdLst>
              <a:ahLst/>
              <a:cxnLst>
                <a:cxn ang="0">
                  <a:pos x="T0" y="T1"/>
                </a:cxn>
                <a:cxn ang="0">
                  <a:pos x="T2" y="T3"/>
                </a:cxn>
                <a:cxn ang="0">
                  <a:pos x="T4" y="T5"/>
                </a:cxn>
              </a:cxnLst>
              <a:rect l="0" t="0" r="r" b="b"/>
              <a:pathLst>
                <a:path w="40" h="30">
                  <a:moveTo>
                    <a:pt x="22" y="0"/>
                  </a:moveTo>
                  <a:cubicBezTo>
                    <a:pt x="40" y="1"/>
                    <a:pt x="40" y="30"/>
                    <a:pt x="17" y="26"/>
                  </a:cubicBezTo>
                  <a:cubicBezTo>
                    <a:pt x="0" y="7"/>
                    <a:pt x="15" y="5"/>
                    <a:pt x="22"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8" name="Freeform 73">
              <a:extLst>
                <a:ext uri="{FF2B5EF4-FFF2-40B4-BE49-F238E27FC236}">
                  <a16:creationId xmlns:a16="http://schemas.microsoft.com/office/drawing/2014/main" id="{A659A3FC-205E-41C5-90D8-2909635C664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75742" y="4352608"/>
              <a:ext cx="121406" cy="84051"/>
            </a:xfrm>
            <a:custGeom>
              <a:avLst/>
              <a:gdLst>
                <a:gd name="T0" fmla="*/ 13 w 37"/>
                <a:gd name="T1" fmla="*/ 2 h 28"/>
                <a:gd name="T2" fmla="*/ 29 w 37"/>
                <a:gd name="T3" fmla="*/ 9 h 28"/>
                <a:gd name="T4" fmla="*/ 14 w 37"/>
                <a:gd name="T5" fmla="*/ 28 h 28"/>
                <a:gd name="T6" fmla="*/ 13 w 37"/>
                <a:gd name="T7" fmla="*/ 2 h 28"/>
              </a:gdLst>
              <a:ahLst/>
              <a:cxnLst>
                <a:cxn ang="0">
                  <a:pos x="T0" y="T1"/>
                </a:cxn>
                <a:cxn ang="0">
                  <a:pos x="T2" y="T3"/>
                </a:cxn>
                <a:cxn ang="0">
                  <a:pos x="T4" y="T5"/>
                </a:cxn>
                <a:cxn ang="0">
                  <a:pos x="T6" y="T7"/>
                </a:cxn>
              </a:cxnLst>
              <a:rect l="0" t="0" r="r" b="b"/>
              <a:pathLst>
                <a:path w="37" h="28">
                  <a:moveTo>
                    <a:pt x="13" y="2"/>
                  </a:moveTo>
                  <a:cubicBezTo>
                    <a:pt x="23" y="0"/>
                    <a:pt x="25" y="4"/>
                    <a:pt x="29" y="9"/>
                  </a:cubicBezTo>
                  <a:cubicBezTo>
                    <a:pt x="37" y="19"/>
                    <a:pt x="25" y="25"/>
                    <a:pt x="14" y="28"/>
                  </a:cubicBezTo>
                  <a:cubicBezTo>
                    <a:pt x="4" y="21"/>
                    <a:pt x="0" y="7"/>
                    <a:pt x="13" y="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9" name="Freeform 74">
              <a:extLst>
                <a:ext uri="{FF2B5EF4-FFF2-40B4-BE49-F238E27FC236}">
                  <a16:creationId xmlns:a16="http://schemas.microsoft.com/office/drawing/2014/main" id="{EF5898F8-F274-4A71-ABC2-9727884523D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43694" y="5932892"/>
              <a:ext cx="137356" cy="120771"/>
            </a:xfrm>
            <a:custGeom>
              <a:avLst/>
              <a:gdLst>
                <a:gd name="T0" fmla="*/ 19 w 42"/>
                <a:gd name="T1" fmla="*/ 0 h 40"/>
                <a:gd name="T2" fmla="*/ 4 w 42"/>
                <a:gd name="T3" fmla="*/ 19 h 40"/>
                <a:gd name="T4" fmla="*/ 19 w 42"/>
                <a:gd name="T5" fmla="*/ 0 h 40"/>
              </a:gdLst>
              <a:ahLst/>
              <a:cxnLst>
                <a:cxn ang="0">
                  <a:pos x="T0" y="T1"/>
                </a:cxn>
                <a:cxn ang="0">
                  <a:pos x="T2" y="T3"/>
                </a:cxn>
                <a:cxn ang="0">
                  <a:pos x="T4" y="T5"/>
                </a:cxn>
              </a:cxnLst>
              <a:rect l="0" t="0" r="r" b="b"/>
              <a:pathLst>
                <a:path w="42" h="40">
                  <a:moveTo>
                    <a:pt x="19" y="0"/>
                  </a:moveTo>
                  <a:cubicBezTo>
                    <a:pt x="42" y="10"/>
                    <a:pt x="20" y="40"/>
                    <a:pt x="4" y="19"/>
                  </a:cubicBezTo>
                  <a:cubicBezTo>
                    <a:pt x="0" y="6"/>
                    <a:pt x="8" y="1"/>
                    <a:pt x="19"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80" name="Freeform 75">
              <a:extLst>
                <a:ext uri="{FF2B5EF4-FFF2-40B4-BE49-F238E27FC236}">
                  <a16:creationId xmlns:a16="http://schemas.microsoft.com/office/drawing/2014/main" id="{A337719B-635F-4455-A8E8-6983D9B3DE8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38703" y="2387288"/>
              <a:ext cx="128495" cy="78339"/>
            </a:xfrm>
            <a:custGeom>
              <a:avLst/>
              <a:gdLst>
                <a:gd name="T0" fmla="*/ 23 w 39"/>
                <a:gd name="T1" fmla="*/ 0 h 26"/>
                <a:gd name="T2" fmla="*/ 19 w 39"/>
                <a:gd name="T3" fmla="*/ 26 h 26"/>
                <a:gd name="T4" fmla="*/ 23 w 39"/>
                <a:gd name="T5" fmla="*/ 0 h 26"/>
              </a:gdLst>
              <a:ahLst/>
              <a:cxnLst>
                <a:cxn ang="0">
                  <a:pos x="T0" y="T1"/>
                </a:cxn>
                <a:cxn ang="0">
                  <a:pos x="T2" y="T3"/>
                </a:cxn>
                <a:cxn ang="0">
                  <a:pos x="T4" y="T5"/>
                </a:cxn>
              </a:cxnLst>
              <a:rect l="0" t="0" r="r" b="b"/>
              <a:pathLst>
                <a:path w="39" h="26">
                  <a:moveTo>
                    <a:pt x="23" y="0"/>
                  </a:moveTo>
                  <a:cubicBezTo>
                    <a:pt x="39" y="3"/>
                    <a:pt x="34" y="25"/>
                    <a:pt x="19" y="26"/>
                  </a:cubicBezTo>
                  <a:cubicBezTo>
                    <a:pt x="0" y="19"/>
                    <a:pt x="7" y="3"/>
                    <a:pt x="23"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81" name="Freeform 77">
              <a:extLst>
                <a:ext uri="{FF2B5EF4-FFF2-40B4-BE49-F238E27FC236}">
                  <a16:creationId xmlns:a16="http://schemas.microsoft.com/office/drawing/2014/main" id="{665D8F7B-6125-4923-82FD-4541506B661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43949" y="3551571"/>
              <a:ext cx="151535" cy="75075"/>
            </a:xfrm>
            <a:custGeom>
              <a:avLst/>
              <a:gdLst>
                <a:gd name="T0" fmla="*/ 23 w 46"/>
                <a:gd name="T1" fmla="*/ 0 h 25"/>
                <a:gd name="T2" fmla="*/ 29 w 46"/>
                <a:gd name="T3" fmla="*/ 25 h 25"/>
                <a:gd name="T4" fmla="*/ 23 w 46"/>
                <a:gd name="T5" fmla="*/ 0 h 25"/>
              </a:gdLst>
              <a:ahLst/>
              <a:cxnLst>
                <a:cxn ang="0">
                  <a:pos x="T0" y="T1"/>
                </a:cxn>
                <a:cxn ang="0">
                  <a:pos x="T2" y="T3"/>
                </a:cxn>
                <a:cxn ang="0">
                  <a:pos x="T4" y="T5"/>
                </a:cxn>
              </a:cxnLst>
              <a:rect l="0" t="0" r="r" b="b"/>
              <a:pathLst>
                <a:path w="46" h="25">
                  <a:moveTo>
                    <a:pt x="23" y="0"/>
                  </a:moveTo>
                  <a:cubicBezTo>
                    <a:pt x="33" y="1"/>
                    <a:pt x="46" y="21"/>
                    <a:pt x="29" y="25"/>
                  </a:cubicBezTo>
                  <a:cubicBezTo>
                    <a:pt x="10" y="23"/>
                    <a:pt x="0" y="9"/>
                    <a:pt x="23"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82" name="Freeform 85">
              <a:extLst>
                <a:ext uri="{FF2B5EF4-FFF2-40B4-BE49-F238E27FC236}">
                  <a16:creationId xmlns:a16="http://schemas.microsoft.com/office/drawing/2014/main" id="{AEBBE398-C737-4798-92D3-68B6928A9B6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30208" y="6379390"/>
              <a:ext cx="127608" cy="97107"/>
            </a:xfrm>
            <a:custGeom>
              <a:avLst/>
              <a:gdLst>
                <a:gd name="T0" fmla="*/ 21 w 39"/>
                <a:gd name="T1" fmla="*/ 0 h 32"/>
                <a:gd name="T2" fmla="*/ 13 w 39"/>
                <a:gd name="T3" fmla="*/ 20 h 32"/>
                <a:gd name="T4" fmla="*/ 21 w 39"/>
                <a:gd name="T5" fmla="*/ 0 h 32"/>
              </a:gdLst>
              <a:ahLst/>
              <a:cxnLst>
                <a:cxn ang="0">
                  <a:pos x="T0" y="T1"/>
                </a:cxn>
                <a:cxn ang="0">
                  <a:pos x="T2" y="T3"/>
                </a:cxn>
                <a:cxn ang="0">
                  <a:pos x="T4" y="T5"/>
                </a:cxn>
              </a:cxnLst>
              <a:rect l="0" t="0" r="r" b="b"/>
              <a:pathLst>
                <a:path w="39" h="32">
                  <a:moveTo>
                    <a:pt x="21" y="0"/>
                  </a:moveTo>
                  <a:cubicBezTo>
                    <a:pt x="39" y="2"/>
                    <a:pt x="32" y="32"/>
                    <a:pt x="13" y="20"/>
                  </a:cubicBezTo>
                  <a:cubicBezTo>
                    <a:pt x="3" y="23"/>
                    <a:pt x="0" y="1"/>
                    <a:pt x="21"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83" name="Freeform 87">
              <a:extLst>
                <a:ext uri="{FF2B5EF4-FFF2-40B4-BE49-F238E27FC236}">
                  <a16:creationId xmlns:a16="http://schemas.microsoft.com/office/drawing/2014/main" id="{F3116C15-246C-412A-B5A8-DC7E056EC88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54699" y="6633625"/>
              <a:ext cx="134697" cy="90579"/>
            </a:xfrm>
            <a:custGeom>
              <a:avLst/>
              <a:gdLst>
                <a:gd name="T0" fmla="*/ 27 w 41"/>
                <a:gd name="T1" fmla="*/ 0 h 30"/>
                <a:gd name="T2" fmla="*/ 41 w 41"/>
                <a:gd name="T3" fmla="*/ 19 h 30"/>
                <a:gd name="T4" fmla="*/ 27 w 41"/>
                <a:gd name="T5" fmla="*/ 0 h 30"/>
              </a:gdLst>
              <a:ahLst/>
              <a:cxnLst>
                <a:cxn ang="0">
                  <a:pos x="T0" y="T1"/>
                </a:cxn>
                <a:cxn ang="0">
                  <a:pos x="T2" y="T3"/>
                </a:cxn>
                <a:cxn ang="0">
                  <a:pos x="T4" y="T5"/>
                </a:cxn>
              </a:cxnLst>
              <a:rect l="0" t="0" r="r" b="b"/>
              <a:pathLst>
                <a:path w="41" h="30">
                  <a:moveTo>
                    <a:pt x="27" y="0"/>
                  </a:moveTo>
                  <a:cubicBezTo>
                    <a:pt x="35" y="0"/>
                    <a:pt x="40" y="11"/>
                    <a:pt x="41" y="19"/>
                  </a:cubicBezTo>
                  <a:cubicBezTo>
                    <a:pt x="21" y="30"/>
                    <a:pt x="0" y="10"/>
                    <a:pt x="27"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84" name="Freeform 88">
              <a:extLst>
                <a:ext uri="{FF2B5EF4-FFF2-40B4-BE49-F238E27FC236}">
                  <a16:creationId xmlns:a16="http://schemas.microsoft.com/office/drawing/2014/main" id="{F9FA8A4C-F799-47E7-85C8-4DA109A003A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18248" y="5648840"/>
              <a:ext cx="6204" cy="6527"/>
            </a:xfrm>
            <a:custGeom>
              <a:avLst/>
              <a:gdLst>
                <a:gd name="T0" fmla="*/ 0 w 2"/>
                <a:gd name="T1" fmla="*/ 0 h 2"/>
                <a:gd name="T2" fmla="*/ 2 w 2"/>
                <a:gd name="T3" fmla="*/ 2 h 2"/>
                <a:gd name="T4" fmla="*/ 0 w 2"/>
                <a:gd name="T5" fmla="*/ 0 h 2"/>
              </a:gdLst>
              <a:ahLst/>
              <a:cxnLst>
                <a:cxn ang="0">
                  <a:pos x="T0" y="T1"/>
                </a:cxn>
                <a:cxn ang="0">
                  <a:pos x="T2" y="T3"/>
                </a:cxn>
                <a:cxn ang="0">
                  <a:pos x="T4" y="T5"/>
                </a:cxn>
              </a:cxnLst>
              <a:rect l="0" t="0" r="r" b="b"/>
              <a:pathLst>
                <a:path w="2" h="2">
                  <a:moveTo>
                    <a:pt x="0" y="0"/>
                  </a:moveTo>
                  <a:cubicBezTo>
                    <a:pt x="1" y="0"/>
                    <a:pt x="1" y="1"/>
                    <a:pt x="2" y="2"/>
                  </a:cubicBezTo>
                  <a:cubicBezTo>
                    <a:pt x="1" y="2"/>
                    <a:pt x="0" y="1"/>
                    <a:pt x="0"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11016873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5" name="Rectangle 124">
            <a:extLst>
              <a:ext uri="{FF2B5EF4-FFF2-40B4-BE49-F238E27FC236}">
                <a16:creationId xmlns:a16="http://schemas.microsoft.com/office/drawing/2014/main" id="{4080BC15-6F3E-4EDC-BB73-20706F7431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289407C-0592-4896-89BF-085138857AC0}"/>
              </a:ext>
            </a:extLst>
          </p:cNvPr>
          <p:cNvSpPr>
            <a:spLocks noGrp="1"/>
          </p:cNvSpPr>
          <p:nvPr>
            <p:ph type="title"/>
          </p:nvPr>
        </p:nvSpPr>
        <p:spPr>
          <a:xfrm>
            <a:off x="877326" y="792916"/>
            <a:ext cx="10426923" cy="846581"/>
          </a:xfrm>
        </p:spPr>
        <p:txBody>
          <a:bodyPr>
            <a:normAutofit/>
          </a:bodyPr>
          <a:lstStyle/>
          <a:p>
            <a:pPr algn="ctr"/>
            <a:r>
              <a:rPr lang="en-ZA"/>
              <a:t>Population Group</a:t>
            </a:r>
          </a:p>
        </p:txBody>
      </p:sp>
      <p:sp>
        <p:nvSpPr>
          <p:cNvPr id="127" name="Freeform 8">
            <a:extLst>
              <a:ext uri="{FF2B5EF4-FFF2-40B4-BE49-F238E27FC236}">
                <a16:creationId xmlns:a16="http://schemas.microsoft.com/office/drawing/2014/main" id="{E4E336B8-243A-49D9-9876-4BF3A08D3A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6018" y="1699031"/>
            <a:ext cx="131153" cy="88130"/>
          </a:xfrm>
          <a:custGeom>
            <a:avLst/>
            <a:gdLst>
              <a:gd name="T0" fmla="*/ 26 w 40"/>
              <a:gd name="T1" fmla="*/ 0 h 29"/>
              <a:gd name="T2" fmla="*/ 39 w 40"/>
              <a:gd name="T3" fmla="*/ 20 h 29"/>
              <a:gd name="T4" fmla="*/ 26 w 40"/>
              <a:gd name="T5" fmla="*/ 0 h 29"/>
            </a:gdLst>
            <a:ahLst/>
            <a:cxnLst>
              <a:cxn ang="0">
                <a:pos x="T0" y="T1"/>
              </a:cxn>
              <a:cxn ang="0">
                <a:pos x="T2" y="T3"/>
              </a:cxn>
              <a:cxn ang="0">
                <a:pos x="T4" y="T5"/>
              </a:cxn>
            </a:cxnLst>
            <a:rect l="0" t="0" r="r" b="b"/>
            <a:pathLst>
              <a:path w="40" h="29">
                <a:moveTo>
                  <a:pt x="26" y="0"/>
                </a:moveTo>
                <a:cubicBezTo>
                  <a:pt x="34" y="0"/>
                  <a:pt x="40" y="10"/>
                  <a:pt x="39" y="20"/>
                </a:cubicBezTo>
                <a:cubicBezTo>
                  <a:pt x="17" y="29"/>
                  <a:pt x="0" y="10"/>
                  <a:pt x="2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9" name="Freeform 110">
            <a:extLst>
              <a:ext uri="{FF2B5EF4-FFF2-40B4-BE49-F238E27FC236}">
                <a16:creationId xmlns:a16="http://schemas.microsoft.com/office/drawing/2014/main" id="{05F36030-F60E-436E-81FE-74DD0776DB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34969" y="1723504"/>
            <a:ext cx="127608" cy="114243"/>
          </a:xfrm>
          <a:custGeom>
            <a:avLst/>
            <a:gdLst>
              <a:gd name="T0" fmla="*/ 21 w 39"/>
              <a:gd name="T1" fmla="*/ 1 h 38"/>
              <a:gd name="T2" fmla="*/ 39 w 39"/>
              <a:gd name="T3" fmla="*/ 18 h 38"/>
              <a:gd name="T4" fmla="*/ 21 w 39"/>
              <a:gd name="T5" fmla="*/ 1 h 38"/>
            </a:gdLst>
            <a:ahLst/>
            <a:cxnLst>
              <a:cxn ang="0">
                <a:pos x="T0" y="T1"/>
              </a:cxn>
              <a:cxn ang="0">
                <a:pos x="T2" y="T3"/>
              </a:cxn>
              <a:cxn ang="0">
                <a:pos x="T4" y="T5"/>
              </a:cxn>
            </a:cxnLst>
            <a:rect l="0" t="0" r="r" b="b"/>
            <a:pathLst>
              <a:path w="39" h="38">
                <a:moveTo>
                  <a:pt x="21" y="1"/>
                </a:moveTo>
                <a:cubicBezTo>
                  <a:pt x="35" y="0"/>
                  <a:pt x="38" y="8"/>
                  <a:pt x="39" y="18"/>
                </a:cubicBezTo>
                <a:cubicBezTo>
                  <a:pt x="25" y="38"/>
                  <a:pt x="0" y="13"/>
                  <a:pt x="21"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1" name="Freeform 106">
            <a:extLst>
              <a:ext uri="{FF2B5EF4-FFF2-40B4-BE49-F238E27FC236}">
                <a16:creationId xmlns:a16="http://schemas.microsoft.com/office/drawing/2014/main" id="{800D5F55-AC8B-4C26-ABB0-D8D609EC46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70691" y="1706251"/>
            <a:ext cx="134697" cy="97107"/>
          </a:xfrm>
          <a:custGeom>
            <a:avLst/>
            <a:gdLst>
              <a:gd name="T0" fmla="*/ 25 w 41"/>
              <a:gd name="T1" fmla="*/ 0 h 32"/>
              <a:gd name="T2" fmla="*/ 4 w 41"/>
              <a:gd name="T3" fmla="*/ 18 h 32"/>
              <a:gd name="T4" fmla="*/ 25 w 41"/>
              <a:gd name="T5" fmla="*/ 0 h 32"/>
            </a:gdLst>
            <a:ahLst/>
            <a:cxnLst>
              <a:cxn ang="0">
                <a:pos x="T0" y="T1"/>
              </a:cxn>
              <a:cxn ang="0">
                <a:pos x="T2" y="T3"/>
              </a:cxn>
              <a:cxn ang="0">
                <a:pos x="T4" y="T5"/>
              </a:cxn>
            </a:cxnLst>
            <a:rect l="0" t="0" r="r" b="b"/>
            <a:pathLst>
              <a:path w="41" h="32">
                <a:moveTo>
                  <a:pt x="25" y="0"/>
                </a:moveTo>
                <a:cubicBezTo>
                  <a:pt x="41" y="13"/>
                  <a:pt x="15" y="32"/>
                  <a:pt x="4" y="18"/>
                </a:cubicBezTo>
                <a:cubicBezTo>
                  <a:pt x="0" y="5"/>
                  <a:pt x="15" y="0"/>
                  <a:pt x="25"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3" name="Freeform 112">
            <a:extLst>
              <a:ext uri="{FF2B5EF4-FFF2-40B4-BE49-F238E27FC236}">
                <a16:creationId xmlns:a16="http://schemas.microsoft.com/office/drawing/2014/main" id="{2DF0B83D-C899-44CA-9B54-A9C57E8EB3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45291" y="1689637"/>
            <a:ext cx="117860" cy="81603"/>
          </a:xfrm>
          <a:custGeom>
            <a:avLst/>
            <a:gdLst>
              <a:gd name="T0" fmla="*/ 19 w 36"/>
              <a:gd name="T1" fmla="*/ 1 h 27"/>
              <a:gd name="T2" fmla="*/ 21 w 36"/>
              <a:gd name="T3" fmla="*/ 27 h 27"/>
              <a:gd name="T4" fmla="*/ 19 w 36"/>
              <a:gd name="T5" fmla="*/ 1 h 27"/>
            </a:gdLst>
            <a:ahLst/>
            <a:cxnLst>
              <a:cxn ang="0">
                <a:pos x="T0" y="T1"/>
              </a:cxn>
              <a:cxn ang="0">
                <a:pos x="T2" y="T3"/>
              </a:cxn>
              <a:cxn ang="0">
                <a:pos x="T4" y="T5"/>
              </a:cxn>
            </a:cxnLst>
            <a:rect l="0" t="0" r="r" b="b"/>
            <a:pathLst>
              <a:path w="36" h="27">
                <a:moveTo>
                  <a:pt x="19" y="1"/>
                </a:moveTo>
                <a:cubicBezTo>
                  <a:pt x="31" y="1"/>
                  <a:pt x="36" y="24"/>
                  <a:pt x="21" y="27"/>
                </a:cubicBezTo>
                <a:cubicBezTo>
                  <a:pt x="1" y="27"/>
                  <a:pt x="0" y="0"/>
                  <a:pt x="19"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5" name="Freeform 108">
            <a:extLst>
              <a:ext uri="{FF2B5EF4-FFF2-40B4-BE49-F238E27FC236}">
                <a16:creationId xmlns:a16="http://schemas.microsoft.com/office/drawing/2014/main" id="{E16B2E5A-8EC8-4C56-AB77-380486FDF0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83918" y="1718490"/>
            <a:ext cx="121406" cy="90579"/>
          </a:xfrm>
          <a:custGeom>
            <a:avLst/>
            <a:gdLst>
              <a:gd name="T0" fmla="*/ 26 w 37"/>
              <a:gd name="T1" fmla="*/ 1 h 30"/>
              <a:gd name="T2" fmla="*/ 35 w 37"/>
              <a:gd name="T3" fmla="*/ 21 h 30"/>
              <a:gd name="T4" fmla="*/ 26 w 37"/>
              <a:gd name="T5" fmla="*/ 1 h 30"/>
            </a:gdLst>
            <a:ahLst/>
            <a:cxnLst>
              <a:cxn ang="0">
                <a:pos x="T0" y="T1"/>
              </a:cxn>
              <a:cxn ang="0">
                <a:pos x="T2" y="T3"/>
              </a:cxn>
              <a:cxn ang="0">
                <a:pos x="T4" y="T5"/>
              </a:cxn>
            </a:cxnLst>
            <a:rect l="0" t="0" r="r" b="b"/>
            <a:pathLst>
              <a:path w="37" h="30">
                <a:moveTo>
                  <a:pt x="26" y="1"/>
                </a:moveTo>
                <a:cubicBezTo>
                  <a:pt x="35" y="0"/>
                  <a:pt x="37" y="13"/>
                  <a:pt x="35" y="21"/>
                </a:cubicBezTo>
                <a:cubicBezTo>
                  <a:pt x="14" y="30"/>
                  <a:pt x="0" y="8"/>
                  <a:pt x="26"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7" name="Freeform 111">
            <a:extLst>
              <a:ext uri="{FF2B5EF4-FFF2-40B4-BE49-F238E27FC236}">
                <a16:creationId xmlns:a16="http://schemas.microsoft.com/office/drawing/2014/main" id="{C87A69CB-2620-4628-9781-88BD40636F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407232" y="1733996"/>
            <a:ext cx="131153" cy="87315"/>
          </a:xfrm>
          <a:custGeom>
            <a:avLst/>
            <a:gdLst>
              <a:gd name="T0" fmla="*/ 24 w 40"/>
              <a:gd name="T1" fmla="*/ 0 h 29"/>
              <a:gd name="T2" fmla="*/ 20 w 40"/>
              <a:gd name="T3" fmla="*/ 25 h 29"/>
              <a:gd name="T4" fmla="*/ 24 w 40"/>
              <a:gd name="T5" fmla="*/ 0 h 29"/>
            </a:gdLst>
            <a:ahLst/>
            <a:cxnLst>
              <a:cxn ang="0">
                <a:pos x="T0" y="T1"/>
              </a:cxn>
              <a:cxn ang="0">
                <a:pos x="T2" y="T3"/>
              </a:cxn>
              <a:cxn ang="0">
                <a:pos x="T4" y="T5"/>
              </a:cxn>
            </a:cxnLst>
            <a:rect l="0" t="0" r="r" b="b"/>
            <a:pathLst>
              <a:path w="40" h="29">
                <a:moveTo>
                  <a:pt x="24" y="0"/>
                </a:moveTo>
                <a:cubicBezTo>
                  <a:pt x="40" y="1"/>
                  <a:pt x="35" y="29"/>
                  <a:pt x="20" y="25"/>
                </a:cubicBezTo>
                <a:cubicBezTo>
                  <a:pt x="0" y="19"/>
                  <a:pt x="5" y="2"/>
                  <a:pt x="24"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9" name="Freeform 109">
            <a:extLst>
              <a:ext uri="{FF2B5EF4-FFF2-40B4-BE49-F238E27FC236}">
                <a16:creationId xmlns:a16="http://schemas.microsoft.com/office/drawing/2014/main" id="{CABAB4BD-890F-4563-A5CA-536788B1E9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665993" y="1721756"/>
            <a:ext cx="154193" cy="84866"/>
          </a:xfrm>
          <a:custGeom>
            <a:avLst/>
            <a:gdLst>
              <a:gd name="T0" fmla="*/ 26 w 47"/>
              <a:gd name="T1" fmla="*/ 0 h 28"/>
              <a:gd name="T2" fmla="*/ 10 w 47"/>
              <a:gd name="T3" fmla="*/ 26 h 28"/>
              <a:gd name="T4" fmla="*/ 26 w 47"/>
              <a:gd name="T5" fmla="*/ 0 h 28"/>
            </a:gdLst>
            <a:ahLst/>
            <a:cxnLst>
              <a:cxn ang="0">
                <a:pos x="T0" y="T1"/>
              </a:cxn>
              <a:cxn ang="0">
                <a:pos x="T2" y="T3"/>
              </a:cxn>
              <a:cxn ang="0">
                <a:pos x="T4" y="T5"/>
              </a:cxn>
            </a:cxnLst>
            <a:rect l="0" t="0" r="r" b="b"/>
            <a:pathLst>
              <a:path w="47" h="28">
                <a:moveTo>
                  <a:pt x="26" y="0"/>
                </a:moveTo>
                <a:cubicBezTo>
                  <a:pt x="47" y="13"/>
                  <a:pt x="28" y="28"/>
                  <a:pt x="10" y="26"/>
                </a:cubicBezTo>
                <a:cubicBezTo>
                  <a:pt x="0" y="13"/>
                  <a:pt x="15" y="4"/>
                  <a:pt x="2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1" name="Freeform 105">
            <a:extLst>
              <a:ext uri="{FF2B5EF4-FFF2-40B4-BE49-F238E27FC236}">
                <a16:creationId xmlns:a16="http://schemas.microsoft.com/office/drawing/2014/main" id="{24690199-C217-4DCB-9B31-1A45649B0B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958428" y="1694826"/>
            <a:ext cx="140901" cy="93027"/>
          </a:xfrm>
          <a:custGeom>
            <a:avLst/>
            <a:gdLst>
              <a:gd name="T0" fmla="*/ 26 w 43"/>
              <a:gd name="T1" fmla="*/ 3 h 31"/>
              <a:gd name="T2" fmla="*/ 39 w 43"/>
              <a:gd name="T3" fmla="*/ 23 h 31"/>
              <a:gd name="T4" fmla="*/ 26 w 43"/>
              <a:gd name="T5" fmla="*/ 3 h 31"/>
            </a:gdLst>
            <a:ahLst/>
            <a:cxnLst>
              <a:cxn ang="0">
                <a:pos x="T0" y="T1"/>
              </a:cxn>
              <a:cxn ang="0">
                <a:pos x="T2" y="T3"/>
              </a:cxn>
              <a:cxn ang="0">
                <a:pos x="T4" y="T5"/>
              </a:cxn>
            </a:cxnLst>
            <a:rect l="0" t="0" r="r" b="b"/>
            <a:pathLst>
              <a:path w="43" h="31">
                <a:moveTo>
                  <a:pt x="26" y="3"/>
                </a:moveTo>
                <a:cubicBezTo>
                  <a:pt x="34" y="0"/>
                  <a:pt x="43" y="17"/>
                  <a:pt x="39" y="23"/>
                </a:cubicBezTo>
                <a:cubicBezTo>
                  <a:pt x="20" y="31"/>
                  <a:pt x="0" y="15"/>
                  <a:pt x="26" y="3"/>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3" name="Freeform 107">
            <a:extLst>
              <a:ext uri="{FF2B5EF4-FFF2-40B4-BE49-F238E27FC236}">
                <a16:creationId xmlns:a16="http://schemas.microsoft.com/office/drawing/2014/main" id="{77F70717-3071-4962-8A7C-F9A58151CF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2198566" y="1782953"/>
            <a:ext cx="154193" cy="81603"/>
          </a:xfrm>
          <a:custGeom>
            <a:avLst/>
            <a:gdLst>
              <a:gd name="T0" fmla="*/ 31 w 47"/>
              <a:gd name="T1" fmla="*/ 0 h 27"/>
              <a:gd name="T2" fmla="*/ 17 w 47"/>
              <a:gd name="T3" fmla="*/ 23 h 27"/>
              <a:gd name="T4" fmla="*/ 31 w 47"/>
              <a:gd name="T5" fmla="*/ 0 h 27"/>
            </a:gdLst>
            <a:ahLst/>
            <a:cxnLst>
              <a:cxn ang="0">
                <a:pos x="T0" y="T1"/>
              </a:cxn>
              <a:cxn ang="0">
                <a:pos x="T2" y="T3"/>
              </a:cxn>
              <a:cxn ang="0">
                <a:pos x="T4" y="T5"/>
              </a:cxn>
            </a:cxnLst>
            <a:rect l="0" t="0" r="r" b="b"/>
            <a:pathLst>
              <a:path w="47" h="27">
                <a:moveTo>
                  <a:pt x="31" y="0"/>
                </a:moveTo>
                <a:cubicBezTo>
                  <a:pt x="47" y="10"/>
                  <a:pt x="32" y="27"/>
                  <a:pt x="17" y="23"/>
                </a:cubicBezTo>
                <a:cubicBezTo>
                  <a:pt x="0" y="14"/>
                  <a:pt x="18" y="0"/>
                  <a:pt x="3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5" name="Freeform 92">
            <a:extLst>
              <a:ext uri="{FF2B5EF4-FFF2-40B4-BE49-F238E27FC236}">
                <a16:creationId xmlns:a16="http://schemas.microsoft.com/office/drawing/2014/main" id="{9E870E95-FCD6-4158-861A-5CEC896F52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2443340" y="1718489"/>
            <a:ext cx="140901" cy="102819"/>
          </a:xfrm>
          <a:custGeom>
            <a:avLst/>
            <a:gdLst>
              <a:gd name="T0" fmla="*/ 28 w 43"/>
              <a:gd name="T1" fmla="*/ 0 h 34"/>
              <a:gd name="T2" fmla="*/ 41 w 43"/>
              <a:gd name="T3" fmla="*/ 21 h 34"/>
              <a:gd name="T4" fmla="*/ 28 w 43"/>
              <a:gd name="T5" fmla="*/ 0 h 34"/>
            </a:gdLst>
            <a:ahLst/>
            <a:cxnLst>
              <a:cxn ang="0">
                <a:pos x="T0" y="T1"/>
              </a:cxn>
              <a:cxn ang="0">
                <a:pos x="T2" y="T3"/>
              </a:cxn>
              <a:cxn ang="0">
                <a:pos x="T4" y="T5"/>
              </a:cxn>
            </a:cxnLst>
            <a:rect l="0" t="0" r="r" b="b"/>
            <a:pathLst>
              <a:path w="43" h="34">
                <a:moveTo>
                  <a:pt x="28" y="0"/>
                </a:moveTo>
                <a:cubicBezTo>
                  <a:pt x="35" y="1"/>
                  <a:pt x="43" y="11"/>
                  <a:pt x="41" y="21"/>
                </a:cubicBezTo>
                <a:cubicBezTo>
                  <a:pt x="23" y="34"/>
                  <a:pt x="0" y="7"/>
                  <a:pt x="28"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7" name="Freeform 104">
            <a:extLst>
              <a:ext uri="{FF2B5EF4-FFF2-40B4-BE49-F238E27FC236}">
                <a16:creationId xmlns:a16="http://schemas.microsoft.com/office/drawing/2014/main" id="{6E01758F-8AEC-4155-B791-2A8CB8A482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2463918" y="1795720"/>
            <a:ext cx="7089" cy="5712"/>
          </a:xfrm>
          <a:custGeom>
            <a:avLst/>
            <a:gdLst>
              <a:gd name="T0" fmla="*/ 0 w 2"/>
              <a:gd name="T1" fmla="*/ 0 h 2"/>
              <a:gd name="T2" fmla="*/ 1 w 2"/>
              <a:gd name="T3" fmla="*/ 2 h 2"/>
              <a:gd name="T4" fmla="*/ 0 w 2"/>
              <a:gd name="T5" fmla="*/ 0 h 2"/>
            </a:gdLst>
            <a:ahLst/>
            <a:cxnLst>
              <a:cxn ang="0">
                <a:pos x="T0" y="T1"/>
              </a:cxn>
              <a:cxn ang="0">
                <a:pos x="T2" y="T3"/>
              </a:cxn>
              <a:cxn ang="0">
                <a:pos x="T4" y="T5"/>
              </a:cxn>
            </a:cxnLst>
            <a:rect l="0" t="0" r="r" b="b"/>
            <a:pathLst>
              <a:path w="2" h="2">
                <a:moveTo>
                  <a:pt x="0" y="0"/>
                </a:moveTo>
                <a:cubicBezTo>
                  <a:pt x="1" y="0"/>
                  <a:pt x="2" y="1"/>
                  <a:pt x="1" y="2"/>
                </a:cubicBezTo>
                <a:cubicBezTo>
                  <a:pt x="0" y="2"/>
                  <a:pt x="0" y="1"/>
                  <a:pt x="0"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9" name="Freeform 91">
            <a:extLst>
              <a:ext uri="{FF2B5EF4-FFF2-40B4-BE49-F238E27FC236}">
                <a16:creationId xmlns:a16="http://schemas.microsoft.com/office/drawing/2014/main" id="{8379C6B3-49BE-4333-B322-AF02BBB41C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2699219" y="1781709"/>
            <a:ext cx="118747" cy="81603"/>
          </a:xfrm>
          <a:custGeom>
            <a:avLst/>
            <a:gdLst>
              <a:gd name="T0" fmla="*/ 19 w 36"/>
              <a:gd name="T1" fmla="*/ 1 h 27"/>
              <a:gd name="T2" fmla="*/ 21 w 36"/>
              <a:gd name="T3" fmla="*/ 27 h 27"/>
              <a:gd name="T4" fmla="*/ 19 w 36"/>
              <a:gd name="T5" fmla="*/ 1 h 27"/>
            </a:gdLst>
            <a:ahLst/>
            <a:cxnLst>
              <a:cxn ang="0">
                <a:pos x="T0" y="T1"/>
              </a:cxn>
              <a:cxn ang="0">
                <a:pos x="T2" y="T3"/>
              </a:cxn>
              <a:cxn ang="0">
                <a:pos x="T4" y="T5"/>
              </a:cxn>
            </a:cxnLst>
            <a:rect l="0" t="0" r="r" b="b"/>
            <a:pathLst>
              <a:path w="36" h="27">
                <a:moveTo>
                  <a:pt x="19" y="1"/>
                </a:moveTo>
                <a:cubicBezTo>
                  <a:pt x="30" y="1"/>
                  <a:pt x="36" y="24"/>
                  <a:pt x="21" y="27"/>
                </a:cubicBezTo>
                <a:cubicBezTo>
                  <a:pt x="1" y="26"/>
                  <a:pt x="0" y="0"/>
                  <a:pt x="19"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1" name="Freeform 95">
            <a:extLst>
              <a:ext uri="{FF2B5EF4-FFF2-40B4-BE49-F238E27FC236}">
                <a16:creationId xmlns:a16="http://schemas.microsoft.com/office/drawing/2014/main" id="{6D7188E6-F4DA-4486-938D-F45FE01A26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38154" y="1771240"/>
            <a:ext cx="117860" cy="81603"/>
          </a:xfrm>
          <a:custGeom>
            <a:avLst/>
            <a:gdLst>
              <a:gd name="T0" fmla="*/ 19 w 36"/>
              <a:gd name="T1" fmla="*/ 1 h 27"/>
              <a:gd name="T2" fmla="*/ 21 w 36"/>
              <a:gd name="T3" fmla="*/ 27 h 27"/>
              <a:gd name="T4" fmla="*/ 19 w 36"/>
              <a:gd name="T5" fmla="*/ 1 h 27"/>
            </a:gdLst>
            <a:ahLst/>
            <a:cxnLst>
              <a:cxn ang="0">
                <a:pos x="T0" y="T1"/>
              </a:cxn>
              <a:cxn ang="0">
                <a:pos x="T2" y="T3"/>
              </a:cxn>
              <a:cxn ang="0">
                <a:pos x="T4" y="T5"/>
              </a:cxn>
            </a:cxnLst>
            <a:rect l="0" t="0" r="r" b="b"/>
            <a:pathLst>
              <a:path w="36" h="27">
                <a:moveTo>
                  <a:pt x="19" y="1"/>
                </a:moveTo>
                <a:cubicBezTo>
                  <a:pt x="31" y="2"/>
                  <a:pt x="36" y="24"/>
                  <a:pt x="21" y="27"/>
                </a:cubicBezTo>
                <a:cubicBezTo>
                  <a:pt x="1" y="27"/>
                  <a:pt x="0" y="0"/>
                  <a:pt x="19"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3" name="Freeform 93">
            <a:extLst>
              <a:ext uri="{FF2B5EF4-FFF2-40B4-BE49-F238E27FC236}">
                <a16:creationId xmlns:a16="http://schemas.microsoft.com/office/drawing/2014/main" id="{CD22207C-B504-40B2-A1EB-2DC9B81625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325078" y="1741047"/>
            <a:ext cx="127608" cy="79154"/>
          </a:xfrm>
          <a:custGeom>
            <a:avLst/>
            <a:gdLst>
              <a:gd name="T0" fmla="*/ 23 w 39"/>
              <a:gd name="T1" fmla="*/ 0 h 26"/>
              <a:gd name="T2" fmla="*/ 19 w 39"/>
              <a:gd name="T3" fmla="*/ 26 h 26"/>
              <a:gd name="T4" fmla="*/ 23 w 39"/>
              <a:gd name="T5" fmla="*/ 0 h 26"/>
            </a:gdLst>
            <a:ahLst/>
            <a:cxnLst>
              <a:cxn ang="0">
                <a:pos x="T0" y="T1"/>
              </a:cxn>
              <a:cxn ang="0">
                <a:pos x="T2" y="T3"/>
              </a:cxn>
              <a:cxn ang="0">
                <a:pos x="T4" y="T5"/>
              </a:cxn>
            </a:cxnLst>
            <a:rect l="0" t="0" r="r" b="b"/>
            <a:pathLst>
              <a:path w="39" h="26">
                <a:moveTo>
                  <a:pt x="23" y="0"/>
                </a:moveTo>
                <a:cubicBezTo>
                  <a:pt x="39" y="4"/>
                  <a:pt x="34" y="25"/>
                  <a:pt x="19" y="26"/>
                </a:cubicBezTo>
                <a:cubicBezTo>
                  <a:pt x="0" y="20"/>
                  <a:pt x="7" y="4"/>
                  <a:pt x="23"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5" name="Freeform 96">
            <a:extLst>
              <a:ext uri="{FF2B5EF4-FFF2-40B4-BE49-F238E27FC236}">
                <a16:creationId xmlns:a16="http://schemas.microsoft.com/office/drawing/2014/main" id="{0FBC38BC-DE18-4960-A9D4-F24C6F60C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556561" y="1777768"/>
            <a:ext cx="147104" cy="108531"/>
          </a:xfrm>
          <a:custGeom>
            <a:avLst/>
            <a:gdLst>
              <a:gd name="T0" fmla="*/ 28 w 45"/>
              <a:gd name="T1" fmla="*/ 0 h 36"/>
              <a:gd name="T2" fmla="*/ 41 w 45"/>
              <a:gd name="T3" fmla="*/ 20 h 36"/>
              <a:gd name="T4" fmla="*/ 28 w 45"/>
              <a:gd name="T5" fmla="*/ 0 h 36"/>
            </a:gdLst>
            <a:ahLst/>
            <a:cxnLst>
              <a:cxn ang="0">
                <a:pos x="T0" y="T1"/>
              </a:cxn>
              <a:cxn ang="0">
                <a:pos x="T2" y="T3"/>
              </a:cxn>
              <a:cxn ang="0">
                <a:pos x="T4" y="T5"/>
              </a:cxn>
            </a:cxnLst>
            <a:rect l="0" t="0" r="r" b="b"/>
            <a:pathLst>
              <a:path w="45" h="36">
                <a:moveTo>
                  <a:pt x="28" y="0"/>
                </a:moveTo>
                <a:cubicBezTo>
                  <a:pt x="32" y="0"/>
                  <a:pt x="45" y="13"/>
                  <a:pt x="41" y="20"/>
                </a:cubicBezTo>
                <a:cubicBezTo>
                  <a:pt x="24" y="36"/>
                  <a:pt x="0" y="7"/>
                  <a:pt x="28"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7" name="Freeform 114">
            <a:extLst>
              <a:ext uri="{FF2B5EF4-FFF2-40B4-BE49-F238E27FC236}">
                <a16:creationId xmlns:a16="http://schemas.microsoft.com/office/drawing/2014/main" id="{BC872037-D6F5-4CE7-A090-32A977A79F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618593" y="1841417"/>
            <a:ext cx="6204" cy="5712"/>
          </a:xfrm>
          <a:custGeom>
            <a:avLst/>
            <a:gdLst>
              <a:gd name="T0" fmla="*/ 0 w 2"/>
              <a:gd name="T1" fmla="*/ 0 h 2"/>
              <a:gd name="T2" fmla="*/ 1 w 2"/>
              <a:gd name="T3" fmla="*/ 2 h 2"/>
              <a:gd name="T4" fmla="*/ 0 w 2"/>
              <a:gd name="T5" fmla="*/ 0 h 2"/>
            </a:gdLst>
            <a:ahLst/>
            <a:cxnLst>
              <a:cxn ang="0">
                <a:pos x="T0" y="T1"/>
              </a:cxn>
              <a:cxn ang="0">
                <a:pos x="T2" y="T3"/>
              </a:cxn>
              <a:cxn ang="0">
                <a:pos x="T4" y="T5"/>
              </a:cxn>
            </a:cxnLst>
            <a:rect l="0" t="0" r="r" b="b"/>
            <a:pathLst>
              <a:path w="2" h="2">
                <a:moveTo>
                  <a:pt x="0" y="0"/>
                </a:moveTo>
                <a:cubicBezTo>
                  <a:pt x="1" y="1"/>
                  <a:pt x="2" y="2"/>
                  <a:pt x="1" y="2"/>
                </a:cubicBezTo>
                <a:cubicBezTo>
                  <a:pt x="0" y="2"/>
                  <a:pt x="0" y="1"/>
                  <a:pt x="0"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9" name="Freeform 100">
            <a:extLst>
              <a:ext uri="{FF2B5EF4-FFF2-40B4-BE49-F238E27FC236}">
                <a16:creationId xmlns:a16="http://schemas.microsoft.com/office/drawing/2014/main" id="{D3C4B45C-266A-45BF-98FA-CA5409C462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877354" y="1780215"/>
            <a:ext cx="128495" cy="93843"/>
          </a:xfrm>
          <a:custGeom>
            <a:avLst/>
            <a:gdLst>
              <a:gd name="T0" fmla="*/ 28 w 39"/>
              <a:gd name="T1" fmla="*/ 1 h 31"/>
              <a:gd name="T2" fmla="*/ 39 w 39"/>
              <a:gd name="T3" fmla="*/ 21 h 31"/>
              <a:gd name="T4" fmla="*/ 28 w 39"/>
              <a:gd name="T5" fmla="*/ 1 h 31"/>
            </a:gdLst>
            <a:ahLst/>
            <a:cxnLst>
              <a:cxn ang="0">
                <a:pos x="T0" y="T1"/>
              </a:cxn>
              <a:cxn ang="0">
                <a:pos x="T2" y="T3"/>
              </a:cxn>
              <a:cxn ang="0">
                <a:pos x="T4" y="T5"/>
              </a:cxn>
            </a:cxnLst>
            <a:rect l="0" t="0" r="r" b="b"/>
            <a:pathLst>
              <a:path w="39" h="31">
                <a:moveTo>
                  <a:pt x="28" y="1"/>
                </a:moveTo>
                <a:cubicBezTo>
                  <a:pt x="38" y="0"/>
                  <a:pt x="38" y="12"/>
                  <a:pt x="39" y="21"/>
                </a:cubicBezTo>
                <a:cubicBezTo>
                  <a:pt x="18" y="31"/>
                  <a:pt x="0" y="12"/>
                  <a:pt x="28"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1" name="Freeform 98">
            <a:extLst>
              <a:ext uri="{FF2B5EF4-FFF2-40B4-BE49-F238E27FC236}">
                <a16:creationId xmlns:a16="http://schemas.microsoft.com/office/drawing/2014/main" id="{76909582-A285-4EA4-AE72-9DBF0D5659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231821" y="1780216"/>
            <a:ext cx="147990" cy="79154"/>
          </a:xfrm>
          <a:custGeom>
            <a:avLst/>
            <a:gdLst>
              <a:gd name="T0" fmla="*/ 23 w 45"/>
              <a:gd name="T1" fmla="*/ 0 h 26"/>
              <a:gd name="T2" fmla="*/ 30 w 45"/>
              <a:gd name="T3" fmla="*/ 26 h 26"/>
              <a:gd name="T4" fmla="*/ 23 w 45"/>
              <a:gd name="T5" fmla="*/ 0 h 26"/>
            </a:gdLst>
            <a:ahLst/>
            <a:cxnLst>
              <a:cxn ang="0">
                <a:pos x="T0" y="T1"/>
              </a:cxn>
              <a:cxn ang="0">
                <a:pos x="T2" y="T3"/>
              </a:cxn>
              <a:cxn ang="0">
                <a:pos x="T4" y="T5"/>
              </a:cxn>
            </a:cxnLst>
            <a:rect l="0" t="0" r="r" b="b"/>
            <a:pathLst>
              <a:path w="45" h="26">
                <a:moveTo>
                  <a:pt x="23" y="0"/>
                </a:moveTo>
                <a:cubicBezTo>
                  <a:pt x="33" y="2"/>
                  <a:pt x="45" y="21"/>
                  <a:pt x="30" y="26"/>
                </a:cubicBezTo>
                <a:cubicBezTo>
                  <a:pt x="10" y="24"/>
                  <a:pt x="0" y="8"/>
                  <a:pt x="23"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3" name="Freeform 115">
            <a:extLst>
              <a:ext uri="{FF2B5EF4-FFF2-40B4-BE49-F238E27FC236}">
                <a16:creationId xmlns:a16="http://schemas.microsoft.com/office/drawing/2014/main" id="{A620CFBF-D373-4BA6-BE41-62B50B9457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281447" y="1847130"/>
            <a:ext cx="6204" cy="5712"/>
          </a:xfrm>
          <a:custGeom>
            <a:avLst/>
            <a:gdLst>
              <a:gd name="T0" fmla="*/ 0 w 2"/>
              <a:gd name="T1" fmla="*/ 0 h 2"/>
              <a:gd name="T2" fmla="*/ 1 w 2"/>
              <a:gd name="T3" fmla="*/ 2 h 2"/>
              <a:gd name="T4" fmla="*/ 0 w 2"/>
              <a:gd name="T5" fmla="*/ 0 h 2"/>
            </a:gdLst>
            <a:ahLst/>
            <a:cxnLst>
              <a:cxn ang="0">
                <a:pos x="T0" y="T1"/>
              </a:cxn>
              <a:cxn ang="0">
                <a:pos x="T2" y="T3"/>
              </a:cxn>
              <a:cxn ang="0">
                <a:pos x="T4" y="T5"/>
              </a:cxn>
            </a:cxnLst>
            <a:rect l="0" t="0" r="r" b="b"/>
            <a:pathLst>
              <a:path w="2" h="2">
                <a:moveTo>
                  <a:pt x="0" y="0"/>
                </a:moveTo>
                <a:cubicBezTo>
                  <a:pt x="1" y="0"/>
                  <a:pt x="2" y="1"/>
                  <a:pt x="1" y="2"/>
                </a:cubicBezTo>
                <a:cubicBezTo>
                  <a:pt x="0" y="2"/>
                  <a:pt x="0" y="1"/>
                  <a:pt x="0"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5" name="Freeform 99">
            <a:extLst>
              <a:ext uri="{FF2B5EF4-FFF2-40B4-BE49-F238E27FC236}">
                <a16:creationId xmlns:a16="http://schemas.microsoft.com/office/drawing/2014/main" id="{700BC7B2-0C3D-459F-92C1-3605AA3F09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425006" y="1780214"/>
            <a:ext cx="219770" cy="121588"/>
          </a:xfrm>
          <a:custGeom>
            <a:avLst/>
            <a:gdLst>
              <a:gd name="T0" fmla="*/ 36 w 67"/>
              <a:gd name="T1" fmla="*/ 0 h 40"/>
              <a:gd name="T2" fmla="*/ 44 w 67"/>
              <a:gd name="T3" fmla="*/ 2 h 40"/>
              <a:gd name="T4" fmla="*/ 31 w 67"/>
              <a:gd name="T5" fmla="*/ 2 h 40"/>
              <a:gd name="T6" fmla="*/ 36 w 67"/>
              <a:gd name="T7" fmla="*/ 0 h 40"/>
            </a:gdLst>
            <a:ahLst/>
            <a:cxnLst>
              <a:cxn ang="0">
                <a:pos x="T0" y="T1"/>
              </a:cxn>
              <a:cxn ang="0">
                <a:pos x="T2" y="T3"/>
              </a:cxn>
              <a:cxn ang="0">
                <a:pos x="T4" y="T5"/>
              </a:cxn>
              <a:cxn ang="0">
                <a:pos x="T6" y="T7"/>
              </a:cxn>
            </a:cxnLst>
            <a:rect l="0" t="0" r="r" b="b"/>
            <a:pathLst>
              <a:path w="67" h="40">
                <a:moveTo>
                  <a:pt x="36" y="0"/>
                </a:moveTo>
                <a:cubicBezTo>
                  <a:pt x="39" y="3"/>
                  <a:pt x="41" y="0"/>
                  <a:pt x="44" y="2"/>
                </a:cubicBezTo>
                <a:cubicBezTo>
                  <a:pt x="67" y="40"/>
                  <a:pt x="0" y="25"/>
                  <a:pt x="31" y="2"/>
                </a:cubicBezTo>
                <a:cubicBezTo>
                  <a:pt x="24" y="11"/>
                  <a:pt x="31" y="5"/>
                  <a:pt x="3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7" name="Freeform 123">
            <a:extLst>
              <a:ext uri="{FF2B5EF4-FFF2-40B4-BE49-F238E27FC236}">
                <a16:creationId xmlns:a16="http://schemas.microsoft.com/office/drawing/2014/main" id="{24F4B005-B785-4A57-9E5A-82D85F00DA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210621" y="1958820"/>
            <a:ext cx="140901" cy="93843"/>
          </a:xfrm>
          <a:custGeom>
            <a:avLst/>
            <a:gdLst>
              <a:gd name="T0" fmla="*/ 26 w 43"/>
              <a:gd name="T1" fmla="*/ 3 h 31"/>
              <a:gd name="T2" fmla="*/ 40 w 43"/>
              <a:gd name="T3" fmla="*/ 23 h 31"/>
              <a:gd name="T4" fmla="*/ 26 w 43"/>
              <a:gd name="T5" fmla="*/ 3 h 31"/>
            </a:gdLst>
            <a:ahLst/>
            <a:cxnLst>
              <a:cxn ang="0">
                <a:pos x="T0" y="T1"/>
              </a:cxn>
              <a:cxn ang="0">
                <a:pos x="T2" y="T3"/>
              </a:cxn>
              <a:cxn ang="0">
                <a:pos x="T4" y="T5"/>
              </a:cxn>
            </a:cxnLst>
            <a:rect l="0" t="0" r="r" b="b"/>
            <a:pathLst>
              <a:path w="43" h="31">
                <a:moveTo>
                  <a:pt x="26" y="3"/>
                </a:moveTo>
                <a:cubicBezTo>
                  <a:pt x="35" y="0"/>
                  <a:pt x="43" y="17"/>
                  <a:pt x="40" y="23"/>
                </a:cubicBezTo>
                <a:cubicBezTo>
                  <a:pt x="20" y="31"/>
                  <a:pt x="0" y="15"/>
                  <a:pt x="26" y="3"/>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9" name="Freeform 130">
            <a:extLst>
              <a:ext uri="{FF2B5EF4-FFF2-40B4-BE49-F238E27FC236}">
                <a16:creationId xmlns:a16="http://schemas.microsoft.com/office/drawing/2014/main" id="{196ED9B6-969E-4AC4-ACD0-95A421BAB3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67876" y="1912264"/>
            <a:ext cx="157737" cy="81603"/>
          </a:xfrm>
          <a:custGeom>
            <a:avLst/>
            <a:gdLst>
              <a:gd name="T0" fmla="*/ 31 w 48"/>
              <a:gd name="T1" fmla="*/ 0 h 27"/>
              <a:gd name="T2" fmla="*/ 18 w 48"/>
              <a:gd name="T3" fmla="*/ 24 h 27"/>
              <a:gd name="T4" fmla="*/ 31 w 48"/>
              <a:gd name="T5" fmla="*/ 0 h 27"/>
            </a:gdLst>
            <a:ahLst/>
            <a:cxnLst>
              <a:cxn ang="0">
                <a:pos x="T0" y="T1"/>
              </a:cxn>
              <a:cxn ang="0">
                <a:pos x="T2" y="T3"/>
              </a:cxn>
              <a:cxn ang="0">
                <a:pos x="T4" y="T5"/>
              </a:cxn>
            </a:cxnLst>
            <a:rect l="0" t="0" r="r" b="b"/>
            <a:pathLst>
              <a:path w="48" h="27">
                <a:moveTo>
                  <a:pt x="31" y="0"/>
                </a:moveTo>
                <a:cubicBezTo>
                  <a:pt x="48" y="10"/>
                  <a:pt x="32" y="27"/>
                  <a:pt x="18" y="24"/>
                </a:cubicBezTo>
                <a:cubicBezTo>
                  <a:pt x="0" y="14"/>
                  <a:pt x="18" y="0"/>
                  <a:pt x="3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1" name="Freeform 94">
            <a:extLst>
              <a:ext uri="{FF2B5EF4-FFF2-40B4-BE49-F238E27FC236}">
                <a16:creationId xmlns:a16="http://schemas.microsoft.com/office/drawing/2014/main" id="{E317ADBB-3E4F-42D2-B7F2-A15924AD50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255785" y="1827137"/>
            <a:ext cx="138242" cy="102819"/>
          </a:xfrm>
          <a:custGeom>
            <a:avLst/>
            <a:gdLst>
              <a:gd name="T0" fmla="*/ 29 w 42"/>
              <a:gd name="T1" fmla="*/ 1 h 34"/>
              <a:gd name="T2" fmla="*/ 40 w 42"/>
              <a:gd name="T3" fmla="*/ 20 h 34"/>
              <a:gd name="T4" fmla="*/ 29 w 42"/>
              <a:gd name="T5" fmla="*/ 1 h 34"/>
            </a:gdLst>
            <a:ahLst/>
            <a:cxnLst>
              <a:cxn ang="0">
                <a:pos x="T0" y="T1"/>
              </a:cxn>
              <a:cxn ang="0">
                <a:pos x="T2" y="T3"/>
              </a:cxn>
              <a:cxn ang="0">
                <a:pos x="T4" y="T5"/>
              </a:cxn>
            </a:cxnLst>
            <a:rect l="0" t="0" r="r" b="b"/>
            <a:pathLst>
              <a:path w="42" h="34">
                <a:moveTo>
                  <a:pt x="29" y="1"/>
                </a:moveTo>
                <a:cubicBezTo>
                  <a:pt x="38" y="0"/>
                  <a:pt x="42" y="12"/>
                  <a:pt x="40" y="20"/>
                </a:cubicBezTo>
                <a:cubicBezTo>
                  <a:pt x="22" y="34"/>
                  <a:pt x="0" y="9"/>
                  <a:pt x="29"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3" name="Freeform 135">
            <a:extLst>
              <a:ext uri="{FF2B5EF4-FFF2-40B4-BE49-F238E27FC236}">
                <a16:creationId xmlns:a16="http://schemas.microsoft.com/office/drawing/2014/main" id="{2E9B2055-E384-472D-91D3-74775CDA16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16796" y="1938826"/>
            <a:ext cx="128495" cy="84051"/>
          </a:xfrm>
          <a:custGeom>
            <a:avLst/>
            <a:gdLst>
              <a:gd name="T0" fmla="*/ 21 w 39"/>
              <a:gd name="T1" fmla="*/ 0 h 28"/>
              <a:gd name="T2" fmla="*/ 6 w 39"/>
              <a:gd name="T3" fmla="*/ 20 h 28"/>
              <a:gd name="T4" fmla="*/ 21 w 39"/>
              <a:gd name="T5" fmla="*/ 0 h 28"/>
            </a:gdLst>
            <a:ahLst/>
            <a:cxnLst>
              <a:cxn ang="0">
                <a:pos x="T0" y="T1"/>
              </a:cxn>
              <a:cxn ang="0">
                <a:pos x="T2" y="T3"/>
              </a:cxn>
              <a:cxn ang="0">
                <a:pos x="T4" y="T5"/>
              </a:cxn>
            </a:cxnLst>
            <a:rect l="0" t="0" r="r" b="b"/>
            <a:pathLst>
              <a:path w="39" h="28">
                <a:moveTo>
                  <a:pt x="21" y="0"/>
                </a:moveTo>
                <a:cubicBezTo>
                  <a:pt x="39" y="12"/>
                  <a:pt x="22" y="28"/>
                  <a:pt x="6" y="20"/>
                </a:cubicBezTo>
                <a:cubicBezTo>
                  <a:pt x="0" y="7"/>
                  <a:pt x="7" y="0"/>
                  <a:pt x="2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5" name="Freeform 97">
            <a:extLst>
              <a:ext uri="{FF2B5EF4-FFF2-40B4-BE49-F238E27FC236}">
                <a16:creationId xmlns:a16="http://schemas.microsoft.com/office/drawing/2014/main" id="{1F8EFF99-76BF-4F9B-ADAA-B8D310153B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741150" y="1822746"/>
            <a:ext cx="190526" cy="121588"/>
          </a:xfrm>
          <a:custGeom>
            <a:avLst/>
            <a:gdLst>
              <a:gd name="T0" fmla="*/ 42 w 58"/>
              <a:gd name="T1" fmla="*/ 0 h 40"/>
              <a:gd name="T2" fmla="*/ 53 w 58"/>
              <a:gd name="T3" fmla="*/ 17 h 40"/>
              <a:gd name="T4" fmla="*/ 42 w 58"/>
              <a:gd name="T5" fmla="*/ 0 h 40"/>
            </a:gdLst>
            <a:ahLst/>
            <a:cxnLst>
              <a:cxn ang="0">
                <a:pos x="T0" y="T1"/>
              </a:cxn>
              <a:cxn ang="0">
                <a:pos x="T2" y="T3"/>
              </a:cxn>
              <a:cxn ang="0">
                <a:pos x="T4" y="T5"/>
              </a:cxn>
            </a:cxnLst>
            <a:rect l="0" t="0" r="r" b="b"/>
            <a:pathLst>
              <a:path w="58" h="40">
                <a:moveTo>
                  <a:pt x="42" y="0"/>
                </a:moveTo>
                <a:cubicBezTo>
                  <a:pt x="52" y="0"/>
                  <a:pt x="50" y="9"/>
                  <a:pt x="53" y="17"/>
                </a:cubicBezTo>
                <a:cubicBezTo>
                  <a:pt x="58" y="40"/>
                  <a:pt x="0" y="6"/>
                  <a:pt x="42"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7" name="Freeform 113">
            <a:extLst>
              <a:ext uri="{FF2B5EF4-FFF2-40B4-BE49-F238E27FC236}">
                <a16:creationId xmlns:a16="http://schemas.microsoft.com/office/drawing/2014/main" id="{626F1B89-B88E-4CE3-90BF-3704BAF488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52139" y="1841417"/>
            <a:ext cx="9748" cy="8977"/>
          </a:xfrm>
          <a:custGeom>
            <a:avLst/>
            <a:gdLst>
              <a:gd name="T0" fmla="*/ 1 w 3"/>
              <a:gd name="T1" fmla="*/ 0 h 3"/>
              <a:gd name="T2" fmla="*/ 3 w 3"/>
              <a:gd name="T3" fmla="*/ 1 h 3"/>
              <a:gd name="T4" fmla="*/ 1 w 3"/>
              <a:gd name="T5" fmla="*/ 0 h 3"/>
            </a:gdLst>
            <a:ahLst/>
            <a:cxnLst>
              <a:cxn ang="0">
                <a:pos x="T0" y="T1"/>
              </a:cxn>
              <a:cxn ang="0">
                <a:pos x="T2" y="T3"/>
              </a:cxn>
              <a:cxn ang="0">
                <a:pos x="T4" y="T5"/>
              </a:cxn>
            </a:cxnLst>
            <a:rect l="0" t="0" r="r" b="b"/>
            <a:pathLst>
              <a:path w="3" h="3">
                <a:moveTo>
                  <a:pt x="1" y="0"/>
                </a:moveTo>
                <a:cubicBezTo>
                  <a:pt x="1" y="0"/>
                  <a:pt x="2" y="1"/>
                  <a:pt x="3" y="1"/>
                </a:cubicBezTo>
                <a:cubicBezTo>
                  <a:pt x="2" y="3"/>
                  <a:pt x="0" y="1"/>
                  <a:pt x="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9" name="Freeform 101">
            <a:extLst>
              <a:ext uri="{FF2B5EF4-FFF2-40B4-BE49-F238E27FC236}">
                <a16:creationId xmlns:a16="http://schemas.microsoft.com/office/drawing/2014/main" id="{C72C1CB8-8213-4EE7-AFFF-B0A74E7A74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074567" y="1786745"/>
            <a:ext cx="138242" cy="81603"/>
          </a:xfrm>
          <a:custGeom>
            <a:avLst/>
            <a:gdLst>
              <a:gd name="T0" fmla="*/ 22 w 42"/>
              <a:gd name="T1" fmla="*/ 0 h 27"/>
              <a:gd name="T2" fmla="*/ 14 w 42"/>
              <a:gd name="T3" fmla="*/ 25 h 27"/>
              <a:gd name="T4" fmla="*/ 22 w 42"/>
              <a:gd name="T5" fmla="*/ 0 h 27"/>
            </a:gdLst>
            <a:ahLst/>
            <a:cxnLst>
              <a:cxn ang="0">
                <a:pos x="T0" y="T1"/>
              </a:cxn>
              <a:cxn ang="0">
                <a:pos x="T2" y="T3"/>
              </a:cxn>
              <a:cxn ang="0">
                <a:pos x="T4" y="T5"/>
              </a:cxn>
            </a:cxnLst>
            <a:rect l="0" t="0" r="r" b="b"/>
            <a:pathLst>
              <a:path w="42" h="27">
                <a:moveTo>
                  <a:pt x="22" y="0"/>
                </a:moveTo>
                <a:cubicBezTo>
                  <a:pt x="42" y="7"/>
                  <a:pt x="28" y="27"/>
                  <a:pt x="14" y="25"/>
                </a:cubicBezTo>
                <a:cubicBezTo>
                  <a:pt x="0" y="18"/>
                  <a:pt x="9" y="2"/>
                  <a:pt x="22"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1" name="Freeform 102">
            <a:extLst>
              <a:ext uri="{FF2B5EF4-FFF2-40B4-BE49-F238E27FC236}">
                <a16:creationId xmlns:a16="http://schemas.microsoft.com/office/drawing/2014/main" id="{2FF32C41-49E2-459E-9AC4-64269039B1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734759" y="1790057"/>
            <a:ext cx="121406" cy="99554"/>
          </a:xfrm>
          <a:custGeom>
            <a:avLst/>
            <a:gdLst>
              <a:gd name="T0" fmla="*/ 21 w 37"/>
              <a:gd name="T1" fmla="*/ 0 h 33"/>
              <a:gd name="T2" fmla="*/ 19 w 37"/>
              <a:gd name="T3" fmla="*/ 23 h 33"/>
              <a:gd name="T4" fmla="*/ 21 w 37"/>
              <a:gd name="T5" fmla="*/ 0 h 33"/>
            </a:gdLst>
            <a:ahLst/>
            <a:cxnLst>
              <a:cxn ang="0">
                <a:pos x="T0" y="T1"/>
              </a:cxn>
              <a:cxn ang="0">
                <a:pos x="T2" y="T3"/>
              </a:cxn>
              <a:cxn ang="0">
                <a:pos x="T4" y="T5"/>
              </a:cxn>
            </a:cxnLst>
            <a:rect l="0" t="0" r="r" b="b"/>
            <a:pathLst>
              <a:path w="37" h="33">
                <a:moveTo>
                  <a:pt x="21" y="0"/>
                </a:moveTo>
                <a:cubicBezTo>
                  <a:pt x="37" y="0"/>
                  <a:pt x="29" y="33"/>
                  <a:pt x="19" y="23"/>
                </a:cubicBezTo>
                <a:cubicBezTo>
                  <a:pt x="0" y="30"/>
                  <a:pt x="3" y="0"/>
                  <a:pt x="2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3" name="Freeform 103">
            <a:extLst>
              <a:ext uri="{FF2B5EF4-FFF2-40B4-BE49-F238E27FC236}">
                <a16:creationId xmlns:a16="http://schemas.microsoft.com/office/drawing/2014/main" id="{06B5D5F0-EA51-440D-81A0-FE60CCFBA9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914652" y="1795720"/>
            <a:ext cx="140901" cy="102819"/>
          </a:xfrm>
          <a:custGeom>
            <a:avLst/>
            <a:gdLst>
              <a:gd name="T0" fmla="*/ 28 w 43"/>
              <a:gd name="T1" fmla="*/ 0 h 34"/>
              <a:gd name="T2" fmla="*/ 41 w 43"/>
              <a:gd name="T3" fmla="*/ 21 h 34"/>
              <a:gd name="T4" fmla="*/ 28 w 43"/>
              <a:gd name="T5" fmla="*/ 0 h 34"/>
            </a:gdLst>
            <a:ahLst/>
            <a:cxnLst>
              <a:cxn ang="0">
                <a:pos x="T0" y="T1"/>
              </a:cxn>
              <a:cxn ang="0">
                <a:pos x="T2" y="T3"/>
              </a:cxn>
              <a:cxn ang="0">
                <a:pos x="T4" y="T5"/>
              </a:cxn>
            </a:cxnLst>
            <a:rect l="0" t="0" r="r" b="b"/>
            <a:pathLst>
              <a:path w="43" h="34">
                <a:moveTo>
                  <a:pt x="28" y="0"/>
                </a:moveTo>
                <a:cubicBezTo>
                  <a:pt x="35" y="1"/>
                  <a:pt x="43" y="11"/>
                  <a:pt x="41" y="21"/>
                </a:cubicBezTo>
                <a:cubicBezTo>
                  <a:pt x="23" y="34"/>
                  <a:pt x="0" y="7"/>
                  <a:pt x="28"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5" name="Freeform 117">
            <a:extLst>
              <a:ext uri="{FF2B5EF4-FFF2-40B4-BE49-F238E27FC236}">
                <a16:creationId xmlns:a16="http://schemas.microsoft.com/office/drawing/2014/main" id="{B7CA6C2F-61C2-486F-B691-E8EB4BA276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976684" y="1859371"/>
            <a:ext cx="7089" cy="5712"/>
          </a:xfrm>
          <a:custGeom>
            <a:avLst/>
            <a:gdLst>
              <a:gd name="T0" fmla="*/ 0 w 2"/>
              <a:gd name="T1" fmla="*/ 0 h 2"/>
              <a:gd name="T2" fmla="*/ 1 w 2"/>
              <a:gd name="T3" fmla="*/ 2 h 2"/>
              <a:gd name="T4" fmla="*/ 0 w 2"/>
              <a:gd name="T5" fmla="*/ 0 h 2"/>
            </a:gdLst>
            <a:ahLst/>
            <a:cxnLst>
              <a:cxn ang="0">
                <a:pos x="T0" y="T1"/>
              </a:cxn>
              <a:cxn ang="0">
                <a:pos x="T2" y="T3"/>
              </a:cxn>
              <a:cxn ang="0">
                <a:pos x="T4" y="T5"/>
              </a:cxn>
            </a:cxnLst>
            <a:rect l="0" t="0" r="r" b="b"/>
            <a:pathLst>
              <a:path w="2" h="2">
                <a:moveTo>
                  <a:pt x="0" y="0"/>
                </a:moveTo>
                <a:cubicBezTo>
                  <a:pt x="1" y="1"/>
                  <a:pt x="2" y="1"/>
                  <a:pt x="1" y="2"/>
                </a:cubicBezTo>
                <a:cubicBezTo>
                  <a:pt x="0" y="2"/>
                  <a:pt x="0" y="1"/>
                  <a:pt x="0"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7" name="Freeform 120">
            <a:extLst>
              <a:ext uri="{FF2B5EF4-FFF2-40B4-BE49-F238E27FC236}">
                <a16:creationId xmlns:a16="http://schemas.microsoft.com/office/drawing/2014/main" id="{A6727626-8944-4EB7-B327-B696FE484D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137524" y="1799174"/>
            <a:ext cx="121406" cy="66913"/>
          </a:xfrm>
          <a:custGeom>
            <a:avLst/>
            <a:gdLst>
              <a:gd name="T0" fmla="*/ 19 w 37"/>
              <a:gd name="T1" fmla="*/ 0 h 22"/>
              <a:gd name="T2" fmla="*/ 20 w 37"/>
              <a:gd name="T3" fmla="*/ 22 h 22"/>
              <a:gd name="T4" fmla="*/ 19 w 37"/>
              <a:gd name="T5" fmla="*/ 0 h 22"/>
            </a:gdLst>
            <a:ahLst/>
            <a:cxnLst>
              <a:cxn ang="0">
                <a:pos x="T0" y="T1"/>
              </a:cxn>
              <a:cxn ang="0">
                <a:pos x="T2" y="T3"/>
              </a:cxn>
              <a:cxn ang="0">
                <a:pos x="T4" y="T5"/>
              </a:cxn>
            </a:cxnLst>
            <a:rect l="0" t="0" r="r" b="b"/>
            <a:pathLst>
              <a:path w="37" h="22">
                <a:moveTo>
                  <a:pt x="19" y="0"/>
                </a:moveTo>
                <a:cubicBezTo>
                  <a:pt x="35" y="2"/>
                  <a:pt x="37" y="21"/>
                  <a:pt x="20" y="22"/>
                </a:cubicBezTo>
                <a:cubicBezTo>
                  <a:pt x="7" y="18"/>
                  <a:pt x="0" y="6"/>
                  <a:pt x="19"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9" name="Freeform 106">
            <a:extLst>
              <a:ext uri="{FF2B5EF4-FFF2-40B4-BE49-F238E27FC236}">
                <a16:creationId xmlns:a16="http://schemas.microsoft.com/office/drawing/2014/main" id="{CFBBE0E2-8BDF-4B26-BEBC-DB799B8F6B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199" y="1883596"/>
            <a:ext cx="134697" cy="97107"/>
          </a:xfrm>
          <a:custGeom>
            <a:avLst/>
            <a:gdLst>
              <a:gd name="T0" fmla="*/ 25 w 41"/>
              <a:gd name="T1" fmla="*/ 0 h 32"/>
              <a:gd name="T2" fmla="*/ 4 w 41"/>
              <a:gd name="T3" fmla="*/ 18 h 32"/>
              <a:gd name="T4" fmla="*/ 25 w 41"/>
              <a:gd name="T5" fmla="*/ 0 h 32"/>
            </a:gdLst>
            <a:ahLst/>
            <a:cxnLst>
              <a:cxn ang="0">
                <a:pos x="T0" y="T1"/>
              </a:cxn>
              <a:cxn ang="0">
                <a:pos x="T2" y="T3"/>
              </a:cxn>
              <a:cxn ang="0">
                <a:pos x="T4" y="T5"/>
              </a:cxn>
            </a:cxnLst>
            <a:rect l="0" t="0" r="r" b="b"/>
            <a:pathLst>
              <a:path w="41" h="32">
                <a:moveTo>
                  <a:pt x="25" y="0"/>
                </a:moveTo>
                <a:cubicBezTo>
                  <a:pt x="41" y="13"/>
                  <a:pt x="15" y="32"/>
                  <a:pt x="4" y="18"/>
                </a:cubicBezTo>
                <a:cubicBezTo>
                  <a:pt x="0" y="5"/>
                  <a:pt x="15" y="0"/>
                  <a:pt x="25"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1" name="Freeform 137">
            <a:extLst>
              <a:ext uri="{FF2B5EF4-FFF2-40B4-BE49-F238E27FC236}">
                <a16:creationId xmlns:a16="http://schemas.microsoft.com/office/drawing/2014/main" id="{8EB99B25-2662-42DE-8F5D-E0F6F28C85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456267" y="1819794"/>
            <a:ext cx="127608" cy="93843"/>
          </a:xfrm>
          <a:custGeom>
            <a:avLst/>
            <a:gdLst>
              <a:gd name="T0" fmla="*/ 23 w 39"/>
              <a:gd name="T1" fmla="*/ 0 h 31"/>
              <a:gd name="T2" fmla="*/ 17 w 39"/>
              <a:gd name="T3" fmla="*/ 26 h 31"/>
              <a:gd name="T4" fmla="*/ 23 w 39"/>
              <a:gd name="T5" fmla="*/ 0 h 31"/>
            </a:gdLst>
            <a:ahLst/>
            <a:cxnLst>
              <a:cxn ang="0">
                <a:pos x="T0" y="T1"/>
              </a:cxn>
              <a:cxn ang="0">
                <a:pos x="T2" y="T3"/>
              </a:cxn>
              <a:cxn ang="0">
                <a:pos x="T4" y="T5"/>
              </a:cxn>
            </a:cxnLst>
            <a:rect l="0" t="0" r="r" b="b"/>
            <a:pathLst>
              <a:path w="39" h="31">
                <a:moveTo>
                  <a:pt x="23" y="0"/>
                </a:moveTo>
                <a:cubicBezTo>
                  <a:pt x="39" y="3"/>
                  <a:pt x="39" y="31"/>
                  <a:pt x="17" y="26"/>
                </a:cubicBezTo>
                <a:cubicBezTo>
                  <a:pt x="0" y="6"/>
                  <a:pt x="15" y="5"/>
                  <a:pt x="23"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3" name="Freeform 131">
            <a:extLst>
              <a:ext uri="{FF2B5EF4-FFF2-40B4-BE49-F238E27FC236}">
                <a16:creationId xmlns:a16="http://schemas.microsoft.com/office/drawing/2014/main" id="{496BF3B0-761A-4454-BE3C-86B4675DC0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43018" y="1943167"/>
            <a:ext cx="117860" cy="87315"/>
          </a:xfrm>
          <a:custGeom>
            <a:avLst/>
            <a:gdLst>
              <a:gd name="T0" fmla="*/ 15 w 36"/>
              <a:gd name="T1" fmla="*/ 0 h 29"/>
              <a:gd name="T2" fmla="*/ 25 w 36"/>
              <a:gd name="T3" fmla="*/ 15 h 29"/>
              <a:gd name="T4" fmla="*/ 13 w 36"/>
              <a:gd name="T5" fmla="*/ 21 h 29"/>
              <a:gd name="T6" fmla="*/ 15 w 36"/>
              <a:gd name="T7" fmla="*/ 0 h 29"/>
            </a:gdLst>
            <a:ahLst/>
            <a:cxnLst>
              <a:cxn ang="0">
                <a:pos x="T0" y="T1"/>
              </a:cxn>
              <a:cxn ang="0">
                <a:pos x="T2" y="T3"/>
              </a:cxn>
              <a:cxn ang="0">
                <a:pos x="T4" y="T5"/>
              </a:cxn>
              <a:cxn ang="0">
                <a:pos x="T6" y="T7"/>
              </a:cxn>
            </a:cxnLst>
            <a:rect l="0" t="0" r="r" b="b"/>
            <a:pathLst>
              <a:path w="36" h="29">
                <a:moveTo>
                  <a:pt x="15" y="0"/>
                </a:moveTo>
                <a:cubicBezTo>
                  <a:pt x="21" y="0"/>
                  <a:pt x="36" y="13"/>
                  <a:pt x="25" y="15"/>
                </a:cubicBezTo>
                <a:cubicBezTo>
                  <a:pt x="20" y="19"/>
                  <a:pt x="20" y="22"/>
                  <a:pt x="13" y="21"/>
                </a:cubicBezTo>
                <a:cubicBezTo>
                  <a:pt x="0" y="29"/>
                  <a:pt x="0" y="0"/>
                  <a:pt x="15"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5" name="Freeform 141">
            <a:extLst>
              <a:ext uri="{FF2B5EF4-FFF2-40B4-BE49-F238E27FC236}">
                <a16:creationId xmlns:a16="http://schemas.microsoft.com/office/drawing/2014/main" id="{B519F0F1-B284-44D5-91E9-5018219AFF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277721" y="1971061"/>
            <a:ext cx="163941" cy="163205"/>
          </a:xfrm>
          <a:custGeom>
            <a:avLst/>
            <a:gdLst>
              <a:gd name="T0" fmla="*/ 37 w 50"/>
              <a:gd name="T1" fmla="*/ 3 h 54"/>
              <a:gd name="T2" fmla="*/ 42 w 50"/>
              <a:gd name="T3" fmla="*/ 17 h 54"/>
              <a:gd name="T4" fmla="*/ 37 w 50"/>
              <a:gd name="T5" fmla="*/ 3 h 54"/>
            </a:gdLst>
            <a:ahLst/>
            <a:cxnLst>
              <a:cxn ang="0">
                <a:pos x="T0" y="T1"/>
              </a:cxn>
              <a:cxn ang="0">
                <a:pos x="T2" y="T3"/>
              </a:cxn>
              <a:cxn ang="0">
                <a:pos x="T4" y="T5"/>
              </a:cxn>
            </a:cxnLst>
            <a:rect l="0" t="0" r="r" b="b"/>
            <a:pathLst>
              <a:path w="50" h="54">
                <a:moveTo>
                  <a:pt x="37" y="3"/>
                </a:moveTo>
                <a:cubicBezTo>
                  <a:pt x="50" y="3"/>
                  <a:pt x="36" y="13"/>
                  <a:pt x="42" y="17"/>
                </a:cubicBezTo>
                <a:cubicBezTo>
                  <a:pt x="35" y="54"/>
                  <a:pt x="0" y="0"/>
                  <a:pt x="37" y="3"/>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7" name="Freeform 122">
            <a:extLst>
              <a:ext uri="{FF2B5EF4-FFF2-40B4-BE49-F238E27FC236}">
                <a16:creationId xmlns:a16="http://schemas.microsoft.com/office/drawing/2014/main" id="{0ED49C08-BE23-43F9-A421-6CD45C7808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572383" y="1946023"/>
            <a:ext cx="127608" cy="81603"/>
          </a:xfrm>
          <a:custGeom>
            <a:avLst/>
            <a:gdLst>
              <a:gd name="T0" fmla="*/ 24 w 39"/>
              <a:gd name="T1" fmla="*/ 0 h 27"/>
              <a:gd name="T2" fmla="*/ 20 w 39"/>
              <a:gd name="T3" fmla="*/ 26 h 27"/>
              <a:gd name="T4" fmla="*/ 24 w 39"/>
              <a:gd name="T5" fmla="*/ 0 h 27"/>
            </a:gdLst>
            <a:ahLst/>
            <a:cxnLst>
              <a:cxn ang="0">
                <a:pos x="T0" y="T1"/>
              </a:cxn>
              <a:cxn ang="0">
                <a:pos x="T2" y="T3"/>
              </a:cxn>
              <a:cxn ang="0">
                <a:pos x="T4" y="T5"/>
              </a:cxn>
            </a:cxnLst>
            <a:rect l="0" t="0" r="r" b="b"/>
            <a:pathLst>
              <a:path w="39" h="27">
                <a:moveTo>
                  <a:pt x="24" y="0"/>
                </a:moveTo>
                <a:cubicBezTo>
                  <a:pt x="39" y="3"/>
                  <a:pt x="36" y="27"/>
                  <a:pt x="20" y="26"/>
                </a:cubicBezTo>
                <a:cubicBezTo>
                  <a:pt x="0" y="19"/>
                  <a:pt x="4" y="3"/>
                  <a:pt x="24"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9" name="Freeform 119">
            <a:extLst>
              <a:ext uri="{FF2B5EF4-FFF2-40B4-BE49-F238E27FC236}">
                <a16:creationId xmlns:a16="http://schemas.microsoft.com/office/drawing/2014/main" id="{92F171FA-0CB2-4F4C-A2F3-1B7B6B0289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354193" y="1803359"/>
            <a:ext cx="127608" cy="150965"/>
          </a:xfrm>
          <a:custGeom>
            <a:avLst/>
            <a:gdLst>
              <a:gd name="T0" fmla="*/ 13 w 39"/>
              <a:gd name="T1" fmla="*/ 6 h 50"/>
              <a:gd name="T2" fmla="*/ 0 w 39"/>
              <a:gd name="T3" fmla="*/ 23 h 50"/>
              <a:gd name="T4" fmla="*/ 13 w 39"/>
              <a:gd name="T5" fmla="*/ 6 h 50"/>
            </a:gdLst>
            <a:ahLst/>
            <a:cxnLst>
              <a:cxn ang="0">
                <a:pos x="T0" y="T1"/>
              </a:cxn>
              <a:cxn ang="0">
                <a:pos x="T2" y="T3"/>
              </a:cxn>
              <a:cxn ang="0">
                <a:pos x="T4" y="T5"/>
              </a:cxn>
            </a:cxnLst>
            <a:rect l="0" t="0" r="r" b="b"/>
            <a:pathLst>
              <a:path w="39" h="50">
                <a:moveTo>
                  <a:pt x="13" y="6"/>
                </a:moveTo>
                <a:cubicBezTo>
                  <a:pt x="39" y="10"/>
                  <a:pt x="16" y="50"/>
                  <a:pt x="0" y="23"/>
                </a:cubicBezTo>
                <a:cubicBezTo>
                  <a:pt x="1" y="0"/>
                  <a:pt x="5" y="14"/>
                  <a:pt x="13" y="6"/>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01" name="Freeform 118">
            <a:extLst>
              <a:ext uri="{FF2B5EF4-FFF2-40B4-BE49-F238E27FC236}">
                <a16:creationId xmlns:a16="http://schemas.microsoft.com/office/drawing/2014/main" id="{A0073675-5E26-428E-A2F7-2A952D3145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537628" y="1862634"/>
            <a:ext cx="131153" cy="96290"/>
          </a:xfrm>
          <a:custGeom>
            <a:avLst/>
            <a:gdLst>
              <a:gd name="T0" fmla="*/ 22 w 40"/>
              <a:gd name="T1" fmla="*/ 0 h 32"/>
              <a:gd name="T2" fmla="*/ 16 w 40"/>
              <a:gd name="T3" fmla="*/ 25 h 32"/>
              <a:gd name="T4" fmla="*/ 22 w 40"/>
              <a:gd name="T5" fmla="*/ 0 h 32"/>
            </a:gdLst>
            <a:ahLst/>
            <a:cxnLst>
              <a:cxn ang="0">
                <a:pos x="T0" y="T1"/>
              </a:cxn>
              <a:cxn ang="0">
                <a:pos x="T2" y="T3"/>
              </a:cxn>
              <a:cxn ang="0">
                <a:pos x="T4" y="T5"/>
              </a:cxn>
            </a:cxnLst>
            <a:rect l="0" t="0" r="r" b="b"/>
            <a:pathLst>
              <a:path w="40" h="32">
                <a:moveTo>
                  <a:pt x="22" y="0"/>
                </a:moveTo>
                <a:cubicBezTo>
                  <a:pt x="40" y="3"/>
                  <a:pt x="40" y="32"/>
                  <a:pt x="16" y="25"/>
                </a:cubicBezTo>
                <a:cubicBezTo>
                  <a:pt x="0" y="7"/>
                  <a:pt x="14" y="4"/>
                  <a:pt x="22"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03" name="Freeform 120">
            <a:extLst>
              <a:ext uri="{FF2B5EF4-FFF2-40B4-BE49-F238E27FC236}">
                <a16:creationId xmlns:a16="http://schemas.microsoft.com/office/drawing/2014/main" id="{D8C4C7E6-114C-4D16-9FC6-1260653C23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719407" y="1807960"/>
            <a:ext cx="121406" cy="66913"/>
          </a:xfrm>
          <a:custGeom>
            <a:avLst/>
            <a:gdLst>
              <a:gd name="T0" fmla="*/ 19 w 37"/>
              <a:gd name="T1" fmla="*/ 0 h 22"/>
              <a:gd name="T2" fmla="*/ 20 w 37"/>
              <a:gd name="T3" fmla="*/ 22 h 22"/>
              <a:gd name="T4" fmla="*/ 19 w 37"/>
              <a:gd name="T5" fmla="*/ 0 h 22"/>
            </a:gdLst>
            <a:ahLst/>
            <a:cxnLst>
              <a:cxn ang="0">
                <a:pos x="T0" y="T1"/>
              </a:cxn>
              <a:cxn ang="0">
                <a:pos x="T2" y="T3"/>
              </a:cxn>
              <a:cxn ang="0">
                <a:pos x="T4" y="T5"/>
              </a:cxn>
            </a:cxnLst>
            <a:rect l="0" t="0" r="r" b="b"/>
            <a:pathLst>
              <a:path w="37" h="22">
                <a:moveTo>
                  <a:pt x="19" y="0"/>
                </a:moveTo>
                <a:cubicBezTo>
                  <a:pt x="35" y="2"/>
                  <a:pt x="37" y="21"/>
                  <a:pt x="20" y="22"/>
                </a:cubicBezTo>
                <a:cubicBezTo>
                  <a:pt x="7" y="18"/>
                  <a:pt x="0" y="6"/>
                  <a:pt x="19"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05" name="Freeform 110">
            <a:extLst>
              <a:ext uri="{FF2B5EF4-FFF2-40B4-BE49-F238E27FC236}">
                <a16:creationId xmlns:a16="http://schemas.microsoft.com/office/drawing/2014/main" id="{5FB2CD0B-BF87-4FEC-B6B6-0DA50B9314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951575" y="1824318"/>
            <a:ext cx="127608" cy="114243"/>
          </a:xfrm>
          <a:custGeom>
            <a:avLst/>
            <a:gdLst>
              <a:gd name="T0" fmla="*/ 21 w 39"/>
              <a:gd name="T1" fmla="*/ 1 h 38"/>
              <a:gd name="T2" fmla="*/ 39 w 39"/>
              <a:gd name="T3" fmla="*/ 18 h 38"/>
              <a:gd name="T4" fmla="*/ 21 w 39"/>
              <a:gd name="T5" fmla="*/ 1 h 38"/>
            </a:gdLst>
            <a:ahLst/>
            <a:cxnLst>
              <a:cxn ang="0">
                <a:pos x="T0" y="T1"/>
              </a:cxn>
              <a:cxn ang="0">
                <a:pos x="T2" y="T3"/>
              </a:cxn>
              <a:cxn ang="0">
                <a:pos x="T4" y="T5"/>
              </a:cxn>
            </a:cxnLst>
            <a:rect l="0" t="0" r="r" b="b"/>
            <a:pathLst>
              <a:path w="39" h="38">
                <a:moveTo>
                  <a:pt x="21" y="1"/>
                </a:moveTo>
                <a:cubicBezTo>
                  <a:pt x="35" y="0"/>
                  <a:pt x="38" y="8"/>
                  <a:pt x="39" y="18"/>
                </a:cubicBezTo>
                <a:cubicBezTo>
                  <a:pt x="25" y="38"/>
                  <a:pt x="0" y="13"/>
                  <a:pt x="21"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07" name="Freeform 106">
            <a:extLst>
              <a:ext uri="{FF2B5EF4-FFF2-40B4-BE49-F238E27FC236}">
                <a16:creationId xmlns:a16="http://schemas.microsoft.com/office/drawing/2014/main" id="{D12EC8B9-DE60-44BC-9911-A9CD8EF50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230164" y="1807065"/>
            <a:ext cx="134697" cy="97107"/>
          </a:xfrm>
          <a:custGeom>
            <a:avLst/>
            <a:gdLst>
              <a:gd name="T0" fmla="*/ 25 w 41"/>
              <a:gd name="T1" fmla="*/ 0 h 32"/>
              <a:gd name="T2" fmla="*/ 4 w 41"/>
              <a:gd name="T3" fmla="*/ 18 h 32"/>
              <a:gd name="T4" fmla="*/ 25 w 41"/>
              <a:gd name="T5" fmla="*/ 0 h 32"/>
            </a:gdLst>
            <a:ahLst/>
            <a:cxnLst>
              <a:cxn ang="0">
                <a:pos x="T0" y="T1"/>
              </a:cxn>
              <a:cxn ang="0">
                <a:pos x="T2" y="T3"/>
              </a:cxn>
              <a:cxn ang="0">
                <a:pos x="T4" y="T5"/>
              </a:cxn>
            </a:cxnLst>
            <a:rect l="0" t="0" r="r" b="b"/>
            <a:pathLst>
              <a:path w="41" h="32">
                <a:moveTo>
                  <a:pt x="25" y="0"/>
                </a:moveTo>
                <a:cubicBezTo>
                  <a:pt x="41" y="13"/>
                  <a:pt x="15" y="32"/>
                  <a:pt x="4" y="18"/>
                </a:cubicBezTo>
                <a:cubicBezTo>
                  <a:pt x="0" y="5"/>
                  <a:pt x="15" y="0"/>
                  <a:pt x="25"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09" name="Freeform 112">
            <a:extLst>
              <a:ext uri="{FF2B5EF4-FFF2-40B4-BE49-F238E27FC236}">
                <a16:creationId xmlns:a16="http://schemas.microsoft.com/office/drawing/2014/main" id="{9B0D6CF6-D17B-4DC7-828A-773636910C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551876" y="1762806"/>
            <a:ext cx="117860" cy="81603"/>
          </a:xfrm>
          <a:custGeom>
            <a:avLst/>
            <a:gdLst>
              <a:gd name="T0" fmla="*/ 19 w 36"/>
              <a:gd name="T1" fmla="*/ 1 h 27"/>
              <a:gd name="T2" fmla="*/ 21 w 36"/>
              <a:gd name="T3" fmla="*/ 27 h 27"/>
              <a:gd name="T4" fmla="*/ 19 w 36"/>
              <a:gd name="T5" fmla="*/ 1 h 27"/>
            </a:gdLst>
            <a:ahLst/>
            <a:cxnLst>
              <a:cxn ang="0">
                <a:pos x="T0" y="T1"/>
              </a:cxn>
              <a:cxn ang="0">
                <a:pos x="T2" y="T3"/>
              </a:cxn>
              <a:cxn ang="0">
                <a:pos x="T4" y="T5"/>
              </a:cxn>
            </a:cxnLst>
            <a:rect l="0" t="0" r="r" b="b"/>
            <a:pathLst>
              <a:path w="36" h="27">
                <a:moveTo>
                  <a:pt x="19" y="1"/>
                </a:moveTo>
                <a:cubicBezTo>
                  <a:pt x="31" y="1"/>
                  <a:pt x="36" y="24"/>
                  <a:pt x="21" y="27"/>
                </a:cubicBezTo>
                <a:cubicBezTo>
                  <a:pt x="1" y="27"/>
                  <a:pt x="0" y="0"/>
                  <a:pt x="19"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1" name="Freeform 108">
            <a:extLst>
              <a:ext uri="{FF2B5EF4-FFF2-40B4-BE49-F238E27FC236}">
                <a16:creationId xmlns:a16="http://schemas.microsoft.com/office/drawing/2014/main" id="{8C6933FD-FAB6-403B-9CD4-EF0E06CF79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843391" y="1759541"/>
            <a:ext cx="121406" cy="90579"/>
          </a:xfrm>
          <a:custGeom>
            <a:avLst/>
            <a:gdLst>
              <a:gd name="T0" fmla="*/ 26 w 37"/>
              <a:gd name="T1" fmla="*/ 1 h 30"/>
              <a:gd name="T2" fmla="*/ 35 w 37"/>
              <a:gd name="T3" fmla="*/ 21 h 30"/>
              <a:gd name="T4" fmla="*/ 26 w 37"/>
              <a:gd name="T5" fmla="*/ 1 h 30"/>
            </a:gdLst>
            <a:ahLst/>
            <a:cxnLst>
              <a:cxn ang="0">
                <a:pos x="T0" y="T1"/>
              </a:cxn>
              <a:cxn ang="0">
                <a:pos x="T2" y="T3"/>
              </a:cxn>
              <a:cxn ang="0">
                <a:pos x="T4" y="T5"/>
              </a:cxn>
            </a:cxnLst>
            <a:rect l="0" t="0" r="r" b="b"/>
            <a:pathLst>
              <a:path w="37" h="30">
                <a:moveTo>
                  <a:pt x="26" y="1"/>
                </a:moveTo>
                <a:cubicBezTo>
                  <a:pt x="35" y="0"/>
                  <a:pt x="37" y="13"/>
                  <a:pt x="35" y="21"/>
                </a:cubicBezTo>
                <a:cubicBezTo>
                  <a:pt x="14" y="30"/>
                  <a:pt x="0" y="8"/>
                  <a:pt x="26"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3" name="Freeform 111">
            <a:extLst>
              <a:ext uri="{FF2B5EF4-FFF2-40B4-BE49-F238E27FC236}">
                <a16:creationId xmlns:a16="http://schemas.microsoft.com/office/drawing/2014/main" id="{5C2A4452-6B00-411C-80AB-29AE135B45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066705" y="1775047"/>
            <a:ext cx="131153" cy="87315"/>
          </a:xfrm>
          <a:custGeom>
            <a:avLst/>
            <a:gdLst>
              <a:gd name="T0" fmla="*/ 24 w 40"/>
              <a:gd name="T1" fmla="*/ 0 h 29"/>
              <a:gd name="T2" fmla="*/ 20 w 40"/>
              <a:gd name="T3" fmla="*/ 25 h 29"/>
              <a:gd name="T4" fmla="*/ 24 w 40"/>
              <a:gd name="T5" fmla="*/ 0 h 29"/>
            </a:gdLst>
            <a:ahLst/>
            <a:cxnLst>
              <a:cxn ang="0">
                <a:pos x="T0" y="T1"/>
              </a:cxn>
              <a:cxn ang="0">
                <a:pos x="T2" y="T3"/>
              </a:cxn>
              <a:cxn ang="0">
                <a:pos x="T4" y="T5"/>
              </a:cxn>
            </a:cxnLst>
            <a:rect l="0" t="0" r="r" b="b"/>
            <a:pathLst>
              <a:path w="40" h="29">
                <a:moveTo>
                  <a:pt x="24" y="0"/>
                </a:moveTo>
                <a:cubicBezTo>
                  <a:pt x="40" y="1"/>
                  <a:pt x="35" y="29"/>
                  <a:pt x="20" y="25"/>
                </a:cubicBezTo>
                <a:cubicBezTo>
                  <a:pt x="0" y="19"/>
                  <a:pt x="5" y="2"/>
                  <a:pt x="24"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5" name="Freeform 109">
            <a:extLst>
              <a:ext uri="{FF2B5EF4-FFF2-40B4-BE49-F238E27FC236}">
                <a16:creationId xmlns:a16="http://schemas.microsoft.com/office/drawing/2014/main" id="{3F4D3F48-1D65-45EB-91E2-BEFFB2440C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334906" y="1792187"/>
            <a:ext cx="154193" cy="84866"/>
          </a:xfrm>
          <a:custGeom>
            <a:avLst/>
            <a:gdLst>
              <a:gd name="T0" fmla="*/ 26 w 47"/>
              <a:gd name="T1" fmla="*/ 0 h 28"/>
              <a:gd name="T2" fmla="*/ 10 w 47"/>
              <a:gd name="T3" fmla="*/ 26 h 28"/>
              <a:gd name="T4" fmla="*/ 26 w 47"/>
              <a:gd name="T5" fmla="*/ 0 h 28"/>
            </a:gdLst>
            <a:ahLst/>
            <a:cxnLst>
              <a:cxn ang="0">
                <a:pos x="T0" y="T1"/>
              </a:cxn>
              <a:cxn ang="0">
                <a:pos x="T2" y="T3"/>
              </a:cxn>
              <a:cxn ang="0">
                <a:pos x="T4" y="T5"/>
              </a:cxn>
            </a:cxnLst>
            <a:rect l="0" t="0" r="r" b="b"/>
            <a:pathLst>
              <a:path w="47" h="28">
                <a:moveTo>
                  <a:pt x="26" y="0"/>
                </a:moveTo>
                <a:cubicBezTo>
                  <a:pt x="47" y="13"/>
                  <a:pt x="28" y="28"/>
                  <a:pt x="10" y="26"/>
                </a:cubicBezTo>
                <a:cubicBezTo>
                  <a:pt x="0" y="13"/>
                  <a:pt x="15" y="4"/>
                  <a:pt x="2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7" name="Freeform 105">
            <a:extLst>
              <a:ext uri="{FF2B5EF4-FFF2-40B4-BE49-F238E27FC236}">
                <a16:creationId xmlns:a16="http://schemas.microsoft.com/office/drawing/2014/main" id="{F5A66334-17A8-4594-AB17-4C33A955B2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578638" y="1792714"/>
            <a:ext cx="140901" cy="93027"/>
          </a:xfrm>
          <a:custGeom>
            <a:avLst/>
            <a:gdLst>
              <a:gd name="T0" fmla="*/ 26 w 43"/>
              <a:gd name="T1" fmla="*/ 3 h 31"/>
              <a:gd name="T2" fmla="*/ 39 w 43"/>
              <a:gd name="T3" fmla="*/ 23 h 31"/>
              <a:gd name="T4" fmla="*/ 26 w 43"/>
              <a:gd name="T5" fmla="*/ 3 h 31"/>
            </a:gdLst>
            <a:ahLst/>
            <a:cxnLst>
              <a:cxn ang="0">
                <a:pos x="T0" y="T1"/>
              </a:cxn>
              <a:cxn ang="0">
                <a:pos x="T2" y="T3"/>
              </a:cxn>
              <a:cxn ang="0">
                <a:pos x="T4" y="T5"/>
              </a:cxn>
            </a:cxnLst>
            <a:rect l="0" t="0" r="r" b="b"/>
            <a:pathLst>
              <a:path w="43" h="31">
                <a:moveTo>
                  <a:pt x="26" y="3"/>
                </a:moveTo>
                <a:cubicBezTo>
                  <a:pt x="34" y="0"/>
                  <a:pt x="43" y="17"/>
                  <a:pt x="39" y="23"/>
                </a:cubicBezTo>
                <a:cubicBezTo>
                  <a:pt x="20" y="31"/>
                  <a:pt x="0" y="15"/>
                  <a:pt x="26" y="3"/>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9" name="Freeform 107">
            <a:extLst>
              <a:ext uri="{FF2B5EF4-FFF2-40B4-BE49-F238E27FC236}">
                <a16:creationId xmlns:a16="http://schemas.microsoft.com/office/drawing/2014/main" id="{FB7FEAD3-708C-4B79-B452-4445C27780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858039" y="1824004"/>
            <a:ext cx="154193" cy="81603"/>
          </a:xfrm>
          <a:custGeom>
            <a:avLst/>
            <a:gdLst>
              <a:gd name="T0" fmla="*/ 31 w 47"/>
              <a:gd name="T1" fmla="*/ 0 h 27"/>
              <a:gd name="T2" fmla="*/ 17 w 47"/>
              <a:gd name="T3" fmla="*/ 23 h 27"/>
              <a:gd name="T4" fmla="*/ 31 w 47"/>
              <a:gd name="T5" fmla="*/ 0 h 27"/>
            </a:gdLst>
            <a:ahLst/>
            <a:cxnLst>
              <a:cxn ang="0">
                <a:pos x="T0" y="T1"/>
              </a:cxn>
              <a:cxn ang="0">
                <a:pos x="T2" y="T3"/>
              </a:cxn>
              <a:cxn ang="0">
                <a:pos x="T4" y="T5"/>
              </a:cxn>
            </a:cxnLst>
            <a:rect l="0" t="0" r="r" b="b"/>
            <a:pathLst>
              <a:path w="47" h="27">
                <a:moveTo>
                  <a:pt x="31" y="0"/>
                </a:moveTo>
                <a:cubicBezTo>
                  <a:pt x="47" y="10"/>
                  <a:pt x="32" y="27"/>
                  <a:pt x="17" y="23"/>
                </a:cubicBezTo>
                <a:cubicBezTo>
                  <a:pt x="0" y="14"/>
                  <a:pt x="18" y="0"/>
                  <a:pt x="3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21" name="Freeform 92">
            <a:extLst>
              <a:ext uri="{FF2B5EF4-FFF2-40B4-BE49-F238E27FC236}">
                <a16:creationId xmlns:a16="http://schemas.microsoft.com/office/drawing/2014/main" id="{41281533-9B25-42A4-9F50-34B4F24C0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9102813" y="1759540"/>
            <a:ext cx="140901" cy="102819"/>
          </a:xfrm>
          <a:custGeom>
            <a:avLst/>
            <a:gdLst>
              <a:gd name="T0" fmla="*/ 28 w 43"/>
              <a:gd name="T1" fmla="*/ 0 h 34"/>
              <a:gd name="T2" fmla="*/ 41 w 43"/>
              <a:gd name="T3" fmla="*/ 21 h 34"/>
              <a:gd name="T4" fmla="*/ 28 w 43"/>
              <a:gd name="T5" fmla="*/ 0 h 34"/>
            </a:gdLst>
            <a:ahLst/>
            <a:cxnLst>
              <a:cxn ang="0">
                <a:pos x="T0" y="T1"/>
              </a:cxn>
              <a:cxn ang="0">
                <a:pos x="T2" y="T3"/>
              </a:cxn>
              <a:cxn ang="0">
                <a:pos x="T4" y="T5"/>
              </a:cxn>
            </a:cxnLst>
            <a:rect l="0" t="0" r="r" b="b"/>
            <a:pathLst>
              <a:path w="43" h="34">
                <a:moveTo>
                  <a:pt x="28" y="0"/>
                </a:moveTo>
                <a:cubicBezTo>
                  <a:pt x="35" y="1"/>
                  <a:pt x="43" y="11"/>
                  <a:pt x="41" y="21"/>
                </a:cubicBezTo>
                <a:cubicBezTo>
                  <a:pt x="23" y="34"/>
                  <a:pt x="0" y="7"/>
                  <a:pt x="28"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23" name="Freeform 114">
            <a:extLst>
              <a:ext uri="{FF2B5EF4-FFF2-40B4-BE49-F238E27FC236}">
                <a16:creationId xmlns:a16="http://schemas.microsoft.com/office/drawing/2014/main" id="{007246F1-084B-45D9-BDD9-99BB53F6C9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278066" y="1804776"/>
            <a:ext cx="6204" cy="5712"/>
          </a:xfrm>
          <a:custGeom>
            <a:avLst/>
            <a:gdLst>
              <a:gd name="T0" fmla="*/ 0 w 2"/>
              <a:gd name="T1" fmla="*/ 0 h 2"/>
              <a:gd name="T2" fmla="*/ 1 w 2"/>
              <a:gd name="T3" fmla="*/ 2 h 2"/>
              <a:gd name="T4" fmla="*/ 0 w 2"/>
              <a:gd name="T5" fmla="*/ 0 h 2"/>
            </a:gdLst>
            <a:ahLst/>
            <a:cxnLst>
              <a:cxn ang="0">
                <a:pos x="T0" y="T1"/>
              </a:cxn>
              <a:cxn ang="0">
                <a:pos x="T2" y="T3"/>
              </a:cxn>
              <a:cxn ang="0">
                <a:pos x="T4" y="T5"/>
              </a:cxn>
            </a:cxnLst>
            <a:rect l="0" t="0" r="r" b="b"/>
            <a:pathLst>
              <a:path w="2" h="2">
                <a:moveTo>
                  <a:pt x="0" y="0"/>
                </a:moveTo>
                <a:cubicBezTo>
                  <a:pt x="1" y="1"/>
                  <a:pt x="2" y="2"/>
                  <a:pt x="1" y="2"/>
                </a:cubicBezTo>
                <a:cubicBezTo>
                  <a:pt x="0" y="2"/>
                  <a:pt x="0" y="1"/>
                  <a:pt x="0"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25" name="Freeform 113">
            <a:extLst>
              <a:ext uri="{FF2B5EF4-FFF2-40B4-BE49-F238E27FC236}">
                <a16:creationId xmlns:a16="http://schemas.microsoft.com/office/drawing/2014/main" id="{77CDD712-F443-4EDC-B663-5EC5ACD7DB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511612" y="1804776"/>
            <a:ext cx="9748" cy="8977"/>
          </a:xfrm>
          <a:custGeom>
            <a:avLst/>
            <a:gdLst>
              <a:gd name="T0" fmla="*/ 1 w 3"/>
              <a:gd name="T1" fmla="*/ 0 h 3"/>
              <a:gd name="T2" fmla="*/ 3 w 3"/>
              <a:gd name="T3" fmla="*/ 1 h 3"/>
              <a:gd name="T4" fmla="*/ 1 w 3"/>
              <a:gd name="T5" fmla="*/ 0 h 3"/>
            </a:gdLst>
            <a:ahLst/>
            <a:cxnLst>
              <a:cxn ang="0">
                <a:pos x="T0" y="T1"/>
              </a:cxn>
              <a:cxn ang="0">
                <a:pos x="T2" y="T3"/>
              </a:cxn>
              <a:cxn ang="0">
                <a:pos x="T4" y="T5"/>
              </a:cxn>
            </a:cxnLst>
            <a:rect l="0" t="0" r="r" b="b"/>
            <a:pathLst>
              <a:path w="3" h="3">
                <a:moveTo>
                  <a:pt x="1" y="0"/>
                </a:moveTo>
                <a:cubicBezTo>
                  <a:pt x="1" y="0"/>
                  <a:pt x="2" y="1"/>
                  <a:pt x="3" y="1"/>
                </a:cubicBezTo>
                <a:cubicBezTo>
                  <a:pt x="2" y="3"/>
                  <a:pt x="0" y="1"/>
                  <a:pt x="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27" name="Freeform 104">
            <a:extLst>
              <a:ext uri="{FF2B5EF4-FFF2-40B4-BE49-F238E27FC236}">
                <a16:creationId xmlns:a16="http://schemas.microsoft.com/office/drawing/2014/main" id="{4A695BE5-DE27-460F-845F-45BB814FE3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9123391" y="1836771"/>
            <a:ext cx="7089" cy="5712"/>
          </a:xfrm>
          <a:custGeom>
            <a:avLst/>
            <a:gdLst>
              <a:gd name="T0" fmla="*/ 0 w 2"/>
              <a:gd name="T1" fmla="*/ 0 h 2"/>
              <a:gd name="T2" fmla="*/ 1 w 2"/>
              <a:gd name="T3" fmla="*/ 2 h 2"/>
              <a:gd name="T4" fmla="*/ 0 w 2"/>
              <a:gd name="T5" fmla="*/ 0 h 2"/>
            </a:gdLst>
            <a:ahLst/>
            <a:cxnLst>
              <a:cxn ang="0">
                <a:pos x="T0" y="T1"/>
              </a:cxn>
              <a:cxn ang="0">
                <a:pos x="T2" y="T3"/>
              </a:cxn>
              <a:cxn ang="0">
                <a:pos x="T4" y="T5"/>
              </a:cxn>
            </a:cxnLst>
            <a:rect l="0" t="0" r="r" b="b"/>
            <a:pathLst>
              <a:path w="2" h="2">
                <a:moveTo>
                  <a:pt x="0" y="0"/>
                </a:moveTo>
                <a:cubicBezTo>
                  <a:pt x="1" y="0"/>
                  <a:pt x="2" y="1"/>
                  <a:pt x="1" y="2"/>
                </a:cubicBezTo>
                <a:cubicBezTo>
                  <a:pt x="0" y="2"/>
                  <a:pt x="0" y="1"/>
                  <a:pt x="0"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29" name="Freeform 91">
            <a:extLst>
              <a:ext uri="{FF2B5EF4-FFF2-40B4-BE49-F238E27FC236}">
                <a16:creationId xmlns:a16="http://schemas.microsoft.com/office/drawing/2014/main" id="{DE28BE4E-1A59-46FF-810A-A8F9A46F70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9358692" y="1822760"/>
            <a:ext cx="118747" cy="81603"/>
          </a:xfrm>
          <a:custGeom>
            <a:avLst/>
            <a:gdLst>
              <a:gd name="T0" fmla="*/ 19 w 36"/>
              <a:gd name="T1" fmla="*/ 1 h 27"/>
              <a:gd name="T2" fmla="*/ 21 w 36"/>
              <a:gd name="T3" fmla="*/ 27 h 27"/>
              <a:gd name="T4" fmla="*/ 19 w 36"/>
              <a:gd name="T5" fmla="*/ 1 h 27"/>
            </a:gdLst>
            <a:ahLst/>
            <a:cxnLst>
              <a:cxn ang="0">
                <a:pos x="T0" y="T1"/>
              </a:cxn>
              <a:cxn ang="0">
                <a:pos x="T2" y="T3"/>
              </a:cxn>
              <a:cxn ang="0">
                <a:pos x="T4" y="T5"/>
              </a:cxn>
            </a:cxnLst>
            <a:rect l="0" t="0" r="r" b="b"/>
            <a:pathLst>
              <a:path w="36" h="27">
                <a:moveTo>
                  <a:pt x="19" y="1"/>
                </a:moveTo>
                <a:cubicBezTo>
                  <a:pt x="30" y="1"/>
                  <a:pt x="36" y="24"/>
                  <a:pt x="21" y="27"/>
                </a:cubicBezTo>
                <a:cubicBezTo>
                  <a:pt x="1" y="26"/>
                  <a:pt x="0" y="0"/>
                  <a:pt x="19"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31" name="Freeform 95">
            <a:extLst>
              <a:ext uri="{FF2B5EF4-FFF2-40B4-BE49-F238E27FC236}">
                <a16:creationId xmlns:a16="http://schemas.microsoft.com/office/drawing/2014/main" id="{A3CF799A-9839-4CB1-9381-DCC0C1FE1B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9697627" y="1812291"/>
            <a:ext cx="117860" cy="81603"/>
          </a:xfrm>
          <a:custGeom>
            <a:avLst/>
            <a:gdLst>
              <a:gd name="T0" fmla="*/ 19 w 36"/>
              <a:gd name="T1" fmla="*/ 1 h 27"/>
              <a:gd name="T2" fmla="*/ 21 w 36"/>
              <a:gd name="T3" fmla="*/ 27 h 27"/>
              <a:gd name="T4" fmla="*/ 19 w 36"/>
              <a:gd name="T5" fmla="*/ 1 h 27"/>
            </a:gdLst>
            <a:ahLst/>
            <a:cxnLst>
              <a:cxn ang="0">
                <a:pos x="T0" y="T1"/>
              </a:cxn>
              <a:cxn ang="0">
                <a:pos x="T2" y="T3"/>
              </a:cxn>
              <a:cxn ang="0">
                <a:pos x="T4" y="T5"/>
              </a:cxn>
            </a:cxnLst>
            <a:rect l="0" t="0" r="r" b="b"/>
            <a:pathLst>
              <a:path w="36" h="27">
                <a:moveTo>
                  <a:pt x="19" y="1"/>
                </a:moveTo>
                <a:cubicBezTo>
                  <a:pt x="31" y="2"/>
                  <a:pt x="36" y="24"/>
                  <a:pt x="21" y="27"/>
                </a:cubicBezTo>
                <a:cubicBezTo>
                  <a:pt x="1" y="27"/>
                  <a:pt x="0" y="0"/>
                  <a:pt x="19"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33" name="Freeform 115">
            <a:extLst>
              <a:ext uri="{FF2B5EF4-FFF2-40B4-BE49-F238E27FC236}">
                <a16:creationId xmlns:a16="http://schemas.microsoft.com/office/drawing/2014/main" id="{1EFA42E9-27C0-423D-93C8-794A9683FC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940920" y="1810489"/>
            <a:ext cx="6204" cy="5712"/>
          </a:xfrm>
          <a:custGeom>
            <a:avLst/>
            <a:gdLst>
              <a:gd name="T0" fmla="*/ 0 w 2"/>
              <a:gd name="T1" fmla="*/ 0 h 2"/>
              <a:gd name="T2" fmla="*/ 1 w 2"/>
              <a:gd name="T3" fmla="*/ 2 h 2"/>
              <a:gd name="T4" fmla="*/ 0 w 2"/>
              <a:gd name="T5" fmla="*/ 0 h 2"/>
            </a:gdLst>
            <a:ahLst/>
            <a:cxnLst>
              <a:cxn ang="0">
                <a:pos x="T0" y="T1"/>
              </a:cxn>
              <a:cxn ang="0">
                <a:pos x="T2" y="T3"/>
              </a:cxn>
              <a:cxn ang="0">
                <a:pos x="T4" y="T5"/>
              </a:cxn>
            </a:cxnLst>
            <a:rect l="0" t="0" r="r" b="b"/>
            <a:pathLst>
              <a:path w="2" h="2">
                <a:moveTo>
                  <a:pt x="0" y="0"/>
                </a:moveTo>
                <a:cubicBezTo>
                  <a:pt x="1" y="0"/>
                  <a:pt x="2" y="1"/>
                  <a:pt x="1" y="2"/>
                </a:cubicBezTo>
                <a:cubicBezTo>
                  <a:pt x="0" y="2"/>
                  <a:pt x="0" y="1"/>
                  <a:pt x="0"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35" name="Freeform 93">
            <a:extLst>
              <a:ext uri="{FF2B5EF4-FFF2-40B4-BE49-F238E27FC236}">
                <a16:creationId xmlns:a16="http://schemas.microsoft.com/office/drawing/2014/main" id="{E5B56BED-7578-4E42-889D-34AA58F679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9928451" y="1829760"/>
            <a:ext cx="127608" cy="79154"/>
          </a:xfrm>
          <a:custGeom>
            <a:avLst/>
            <a:gdLst>
              <a:gd name="T0" fmla="*/ 23 w 39"/>
              <a:gd name="T1" fmla="*/ 0 h 26"/>
              <a:gd name="T2" fmla="*/ 19 w 39"/>
              <a:gd name="T3" fmla="*/ 26 h 26"/>
              <a:gd name="T4" fmla="*/ 23 w 39"/>
              <a:gd name="T5" fmla="*/ 0 h 26"/>
            </a:gdLst>
            <a:ahLst/>
            <a:cxnLst>
              <a:cxn ang="0">
                <a:pos x="T0" y="T1"/>
              </a:cxn>
              <a:cxn ang="0">
                <a:pos x="T2" y="T3"/>
              </a:cxn>
              <a:cxn ang="0">
                <a:pos x="T4" y="T5"/>
              </a:cxn>
            </a:cxnLst>
            <a:rect l="0" t="0" r="r" b="b"/>
            <a:pathLst>
              <a:path w="39" h="26">
                <a:moveTo>
                  <a:pt x="23" y="0"/>
                </a:moveTo>
                <a:cubicBezTo>
                  <a:pt x="39" y="4"/>
                  <a:pt x="34" y="25"/>
                  <a:pt x="19" y="26"/>
                </a:cubicBezTo>
                <a:cubicBezTo>
                  <a:pt x="0" y="20"/>
                  <a:pt x="7" y="4"/>
                  <a:pt x="23"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37" name="Freeform 96">
            <a:extLst>
              <a:ext uri="{FF2B5EF4-FFF2-40B4-BE49-F238E27FC236}">
                <a16:creationId xmlns:a16="http://schemas.microsoft.com/office/drawing/2014/main" id="{FCC7DD6E-E0E5-46B9-81B7-3B2F7B3332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216034" y="1818819"/>
            <a:ext cx="147104" cy="108531"/>
          </a:xfrm>
          <a:custGeom>
            <a:avLst/>
            <a:gdLst>
              <a:gd name="T0" fmla="*/ 28 w 45"/>
              <a:gd name="T1" fmla="*/ 0 h 36"/>
              <a:gd name="T2" fmla="*/ 41 w 45"/>
              <a:gd name="T3" fmla="*/ 20 h 36"/>
              <a:gd name="T4" fmla="*/ 28 w 45"/>
              <a:gd name="T5" fmla="*/ 0 h 36"/>
            </a:gdLst>
            <a:ahLst/>
            <a:cxnLst>
              <a:cxn ang="0">
                <a:pos x="T0" y="T1"/>
              </a:cxn>
              <a:cxn ang="0">
                <a:pos x="T2" y="T3"/>
              </a:cxn>
              <a:cxn ang="0">
                <a:pos x="T4" y="T5"/>
              </a:cxn>
            </a:cxnLst>
            <a:rect l="0" t="0" r="r" b="b"/>
            <a:pathLst>
              <a:path w="45" h="36">
                <a:moveTo>
                  <a:pt x="28" y="0"/>
                </a:moveTo>
                <a:cubicBezTo>
                  <a:pt x="32" y="0"/>
                  <a:pt x="45" y="13"/>
                  <a:pt x="41" y="20"/>
                </a:cubicBezTo>
                <a:cubicBezTo>
                  <a:pt x="24" y="36"/>
                  <a:pt x="0" y="7"/>
                  <a:pt x="28"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39" name="Freeform 100">
            <a:extLst>
              <a:ext uri="{FF2B5EF4-FFF2-40B4-BE49-F238E27FC236}">
                <a16:creationId xmlns:a16="http://schemas.microsoft.com/office/drawing/2014/main" id="{9C83D9FD-E06E-407B-BA7C-2C2AD5B16C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536827" y="1821266"/>
            <a:ext cx="128495" cy="93843"/>
          </a:xfrm>
          <a:custGeom>
            <a:avLst/>
            <a:gdLst>
              <a:gd name="T0" fmla="*/ 28 w 39"/>
              <a:gd name="T1" fmla="*/ 1 h 31"/>
              <a:gd name="T2" fmla="*/ 39 w 39"/>
              <a:gd name="T3" fmla="*/ 21 h 31"/>
              <a:gd name="T4" fmla="*/ 28 w 39"/>
              <a:gd name="T5" fmla="*/ 1 h 31"/>
            </a:gdLst>
            <a:ahLst/>
            <a:cxnLst>
              <a:cxn ang="0">
                <a:pos x="T0" y="T1"/>
              </a:cxn>
              <a:cxn ang="0">
                <a:pos x="T2" y="T3"/>
              </a:cxn>
              <a:cxn ang="0">
                <a:pos x="T4" y="T5"/>
              </a:cxn>
            </a:cxnLst>
            <a:rect l="0" t="0" r="r" b="b"/>
            <a:pathLst>
              <a:path w="39" h="31">
                <a:moveTo>
                  <a:pt x="28" y="1"/>
                </a:moveTo>
                <a:cubicBezTo>
                  <a:pt x="38" y="0"/>
                  <a:pt x="38" y="12"/>
                  <a:pt x="39" y="21"/>
                </a:cubicBezTo>
                <a:cubicBezTo>
                  <a:pt x="18" y="31"/>
                  <a:pt x="0" y="12"/>
                  <a:pt x="28"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41" name="Freeform 98">
            <a:extLst>
              <a:ext uri="{FF2B5EF4-FFF2-40B4-BE49-F238E27FC236}">
                <a16:creationId xmlns:a16="http://schemas.microsoft.com/office/drawing/2014/main" id="{3C1174EE-071E-4421-BD9C-2C2D84190D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891294" y="1821267"/>
            <a:ext cx="147990" cy="79154"/>
          </a:xfrm>
          <a:custGeom>
            <a:avLst/>
            <a:gdLst>
              <a:gd name="T0" fmla="*/ 23 w 45"/>
              <a:gd name="T1" fmla="*/ 0 h 26"/>
              <a:gd name="T2" fmla="*/ 30 w 45"/>
              <a:gd name="T3" fmla="*/ 26 h 26"/>
              <a:gd name="T4" fmla="*/ 23 w 45"/>
              <a:gd name="T5" fmla="*/ 0 h 26"/>
            </a:gdLst>
            <a:ahLst/>
            <a:cxnLst>
              <a:cxn ang="0">
                <a:pos x="T0" y="T1"/>
              </a:cxn>
              <a:cxn ang="0">
                <a:pos x="T2" y="T3"/>
              </a:cxn>
              <a:cxn ang="0">
                <a:pos x="T4" y="T5"/>
              </a:cxn>
            </a:cxnLst>
            <a:rect l="0" t="0" r="r" b="b"/>
            <a:pathLst>
              <a:path w="45" h="26">
                <a:moveTo>
                  <a:pt x="23" y="0"/>
                </a:moveTo>
                <a:cubicBezTo>
                  <a:pt x="33" y="2"/>
                  <a:pt x="45" y="21"/>
                  <a:pt x="30" y="26"/>
                </a:cubicBezTo>
                <a:cubicBezTo>
                  <a:pt x="10" y="24"/>
                  <a:pt x="0" y="8"/>
                  <a:pt x="23"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43" name="Freeform 99">
            <a:extLst>
              <a:ext uri="{FF2B5EF4-FFF2-40B4-BE49-F238E27FC236}">
                <a16:creationId xmlns:a16="http://schemas.microsoft.com/office/drawing/2014/main" id="{6F280CAD-1F1B-4F43-99A3-B2EC2A7F30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084479" y="1821265"/>
            <a:ext cx="219770" cy="121588"/>
          </a:xfrm>
          <a:custGeom>
            <a:avLst/>
            <a:gdLst>
              <a:gd name="T0" fmla="*/ 36 w 67"/>
              <a:gd name="T1" fmla="*/ 0 h 40"/>
              <a:gd name="T2" fmla="*/ 44 w 67"/>
              <a:gd name="T3" fmla="*/ 2 h 40"/>
              <a:gd name="T4" fmla="*/ 31 w 67"/>
              <a:gd name="T5" fmla="*/ 2 h 40"/>
              <a:gd name="T6" fmla="*/ 36 w 67"/>
              <a:gd name="T7" fmla="*/ 0 h 40"/>
            </a:gdLst>
            <a:ahLst/>
            <a:cxnLst>
              <a:cxn ang="0">
                <a:pos x="T0" y="T1"/>
              </a:cxn>
              <a:cxn ang="0">
                <a:pos x="T2" y="T3"/>
              </a:cxn>
              <a:cxn ang="0">
                <a:pos x="T4" y="T5"/>
              </a:cxn>
              <a:cxn ang="0">
                <a:pos x="T6" y="T7"/>
              </a:cxn>
            </a:cxnLst>
            <a:rect l="0" t="0" r="r" b="b"/>
            <a:pathLst>
              <a:path w="67" h="40">
                <a:moveTo>
                  <a:pt x="36" y="0"/>
                </a:moveTo>
                <a:cubicBezTo>
                  <a:pt x="39" y="3"/>
                  <a:pt x="41" y="0"/>
                  <a:pt x="44" y="2"/>
                </a:cubicBezTo>
                <a:cubicBezTo>
                  <a:pt x="67" y="40"/>
                  <a:pt x="0" y="25"/>
                  <a:pt x="31" y="2"/>
                </a:cubicBezTo>
                <a:cubicBezTo>
                  <a:pt x="24" y="11"/>
                  <a:pt x="31" y="5"/>
                  <a:pt x="3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45" name="Freeform 97">
            <a:extLst>
              <a:ext uri="{FF2B5EF4-FFF2-40B4-BE49-F238E27FC236}">
                <a16:creationId xmlns:a16="http://schemas.microsoft.com/office/drawing/2014/main" id="{0D5C974E-4B43-4FFA-8230-DB0E1993C3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409702" y="1821267"/>
            <a:ext cx="190526" cy="121588"/>
          </a:xfrm>
          <a:custGeom>
            <a:avLst/>
            <a:gdLst>
              <a:gd name="T0" fmla="*/ 42 w 58"/>
              <a:gd name="T1" fmla="*/ 0 h 40"/>
              <a:gd name="T2" fmla="*/ 53 w 58"/>
              <a:gd name="T3" fmla="*/ 17 h 40"/>
              <a:gd name="T4" fmla="*/ 42 w 58"/>
              <a:gd name="T5" fmla="*/ 0 h 40"/>
            </a:gdLst>
            <a:ahLst/>
            <a:cxnLst>
              <a:cxn ang="0">
                <a:pos x="T0" y="T1"/>
              </a:cxn>
              <a:cxn ang="0">
                <a:pos x="T2" y="T3"/>
              </a:cxn>
              <a:cxn ang="0">
                <a:pos x="T4" y="T5"/>
              </a:cxn>
            </a:cxnLst>
            <a:rect l="0" t="0" r="r" b="b"/>
            <a:pathLst>
              <a:path w="58" h="40">
                <a:moveTo>
                  <a:pt x="42" y="0"/>
                </a:moveTo>
                <a:cubicBezTo>
                  <a:pt x="52" y="0"/>
                  <a:pt x="50" y="9"/>
                  <a:pt x="53" y="17"/>
                </a:cubicBezTo>
                <a:cubicBezTo>
                  <a:pt x="58" y="40"/>
                  <a:pt x="0" y="6"/>
                  <a:pt x="42"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47" name="Freeform 101">
            <a:extLst>
              <a:ext uri="{FF2B5EF4-FFF2-40B4-BE49-F238E27FC236}">
                <a16:creationId xmlns:a16="http://schemas.microsoft.com/office/drawing/2014/main" id="{A1CACEBA-A7A9-45FB-897A-888150011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734040" y="1827796"/>
            <a:ext cx="138242" cy="81603"/>
          </a:xfrm>
          <a:custGeom>
            <a:avLst/>
            <a:gdLst>
              <a:gd name="T0" fmla="*/ 22 w 42"/>
              <a:gd name="T1" fmla="*/ 0 h 27"/>
              <a:gd name="T2" fmla="*/ 14 w 42"/>
              <a:gd name="T3" fmla="*/ 25 h 27"/>
              <a:gd name="T4" fmla="*/ 22 w 42"/>
              <a:gd name="T5" fmla="*/ 0 h 27"/>
            </a:gdLst>
            <a:ahLst/>
            <a:cxnLst>
              <a:cxn ang="0">
                <a:pos x="T0" y="T1"/>
              </a:cxn>
              <a:cxn ang="0">
                <a:pos x="T2" y="T3"/>
              </a:cxn>
              <a:cxn ang="0">
                <a:pos x="T4" y="T5"/>
              </a:cxn>
            </a:cxnLst>
            <a:rect l="0" t="0" r="r" b="b"/>
            <a:pathLst>
              <a:path w="42" h="27">
                <a:moveTo>
                  <a:pt x="22" y="0"/>
                </a:moveTo>
                <a:cubicBezTo>
                  <a:pt x="42" y="7"/>
                  <a:pt x="28" y="27"/>
                  <a:pt x="14" y="25"/>
                </a:cubicBezTo>
                <a:cubicBezTo>
                  <a:pt x="0" y="18"/>
                  <a:pt x="9" y="2"/>
                  <a:pt x="22"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49" name="Freeform 94">
            <a:extLst>
              <a:ext uri="{FF2B5EF4-FFF2-40B4-BE49-F238E27FC236}">
                <a16:creationId xmlns:a16="http://schemas.microsoft.com/office/drawing/2014/main" id="{583E2F4A-E235-4600-A80D-18C1C36EE5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915258" y="1868188"/>
            <a:ext cx="138242" cy="102819"/>
          </a:xfrm>
          <a:custGeom>
            <a:avLst/>
            <a:gdLst>
              <a:gd name="T0" fmla="*/ 29 w 42"/>
              <a:gd name="T1" fmla="*/ 1 h 34"/>
              <a:gd name="T2" fmla="*/ 40 w 42"/>
              <a:gd name="T3" fmla="*/ 20 h 34"/>
              <a:gd name="T4" fmla="*/ 29 w 42"/>
              <a:gd name="T5" fmla="*/ 1 h 34"/>
            </a:gdLst>
            <a:ahLst/>
            <a:cxnLst>
              <a:cxn ang="0">
                <a:pos x="T0" y="T1"/>
              </a:cxn>
              <a:cxn ang="0">
                <a:pos x="T2" y="T3"/>
              </a:cxn>
              <a:cxn ang="0">
                <a:pos x="T4" y="T5"/>
              </a:cxn>
            </a:cxnLst>
            <a:rect l="0" t="0" r="r" b="b"/>
            <a:pathLst>
              <a:path w="42" h="34">
                <a:moveTo>
                  <a:pt x="29" y="1"/>
                </a:moveTo>
                <a:cubicBezTo>
                  <a:pt x="38" y="0"/>
                  <a:pt x="42" y="12"/>
                  <a:pt x="40" y="20"/>
                </a:cubicBezTo>
                <a:cubicBezTo>
                  <a:pt x="22" y="34"/>
                  <a:pt x="0" y="9"/>
                  <a:pt x="29"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51" name="Freeform 132">
            <a:extLst>
              <a:ext uri="{FF2B5EF4-FFF2-40B4-BE49-F238E27FC236}">
                <a16:creationId xmlns:a16="http://schemas.microsoft.com/office/drawing/2014/main" id="{F16259CF-A0BC-4673-91C7-A7D3CDF7C7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880494" y="1984585"/>
            <a:ext cx="127608" cy="69362"/>
          </a:xfrm>
          <a:custGeom>
            <a:avLst/>
            <a:gdLst>
              <a:gd name="T0" fmla="*/ 16 w 39"/>
              <a:gd name="T1" fmla="*/ 0 h 23"/>
              <a:gd name="T2" fmla="*/ 11 w 39"/>
              <a:gd name="T3" fmla="*/ 23 h 23"/>
              <a:gd name="T4" fmla="*/ 16 w 39"/>
              <a:gd name="T5" fmla="*/ 0 h 23"/>
            </a:gdLst>
            <a:ahLst/>
            <a:cxnLst>
              <a:cxn ang="0">
                <a:pos x="T0" y="T1"/>
              </a:cxn>
              <a:cxn ang="0">
                <a:pos x="T2" y="T3"/>
              </a:cxn>
              <a:cxn ang="0">
                <a:pos x="T4" y="T5"/>
              </a:cxn>
            </a:cxnLst>
            <a:rect l="0" t="0" r="r" b="b"/>
            <a:pathLst>
              <a:path w="39" h="23">
                <a:moveTo>
                  <a:pt x="16" y="0"/>
                </a:moveTo>
                <a:cubicBezTo>
                  <a:pt x="39" y="8"/>
                  <a:pt x="31" y="17"/>
                  <a:pt x="11" y="23"/>
                </a:cubicBezTo>
                <a:cubicBezTo>
                  <a:pt x="0" y="16"/>
                  <a:pt x="4" y="2"/>
                  <a:pt x="1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53" name="Freeform 134">
            <a:extLst>
              <a:ext uri="{FF2B5EF4-FFF2-40B4-BE49-F238E27FC236}">
                <a16:creationId xmlns:a16="http://schemas.microsoft.com/office/drawing/2014/main" id="{B09A934A-4464-4C9B-ACAD-9128E0B615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2076791" y="1990554"/>
            <a:ext cx="124063" cy="117507"/>
          </a:xfrm>
          <a:custGeom>
            <a:avLst/>
            <a:gdLst>
              <a:gd name="T0" fmla="*/ 20 w 38"/>
              <a:gd name="T1" fmla="*/ 2 h 39"/>
              <a:gd name="T2" fmla="*/ 38 w 38"/>
              <a:gd name="T3" fmla="*/ 19 h 39"/>
              <a:gd name="T4" fmla="*/ 20 w 38"/>
              <a:gd name="T5" fmla="*/ 2 h 39"/>
            </a:gdLst>
            <a:ahLst/>
            <a:cxnLst>
              <a:cxn ang="0">
                <a:pos x="T0" y="T1"/>
              </a:cxn>
              <a:cxn ang="0">
                <a:pos x="T2" y="T3"/>
              </a:cxn>
              <a:cxn ang="0">
                <a:pos x="T4" y="T5"/>
              </a:cxn>
            </a:cxnLst>
            <a:rect l="0" t="0" r="r" b="b"/>
            <a:pathLst>
              <a:path w="38" h="39">
                <a:moveTo>
                  <a:pt x="20" y="2"/>
                </a:moveTo>
                <a:cubicBezTo>
                  <a:pt x="34" y="0"/>
                  <a:pt x="38" y="8"/>
                  <a:pt x="38" y="19"/>
                </a:cubicBezTo>
                <a:cubicBezTo>
                  <a:pt x="24" y="39"/>
                  <a:pt x="0" y="13"/>
                  <a:pt x="20" y="2"/>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55" name="Freeform 125">
            <a:extLst>
              <a:ext uri="{FF2B5EF4-FFF2-40B4-BE49-F238E27FC236}">
                <a16:creationId xmlns:a16="http://schemas.microsoft.com/office/drawing/2014/main" id="{CB010BB8-6FD4-498C-994D-53C8DC7491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2314022" y="2016723"/>
            <a:ext cx="147990" cy="79154"/>
          </a:xfrm>
          <a:custGeom>
            <a:avLst/>
            <a:gdLst>
              <a:gd name="T0" fmla="*/ 22 w 45"/>
              <a:gd name="T1" fmla="*/ 0 h 26"/>
              <a:gd name="T2" fmla="*/ 28 w 45"/>
              <a:gd name="T3" fmla="*/ 26 h 26"/>
              <a:gd name="T4" fmla="*/ 22 w 45"/>
              <a:gd name="T5" fmla="*/ 0 h 26"/>
            </a:gdLst>
            <a:ahLst/>
            <a:cxnLst>
              <a:cxn ang="0">
                <a:pos x="T0" y="T1"/>
              </a:cxn>
              <a:cxn ang="0">
                <a:pos x="T2" y="T3"/>
              </a:cxn>
              <a:cxn ang="0">
                <a:pos x="T4" y="T5"/>
              </a:cxn>
            </a:cxnLst>
            <a:rect l="0" t="0" r="r" b="b"/>
            <a:pathLst>
              <a:path w="45" h="26">
                <a:moveTo>
                  <a:pt x="22" y="0"/>
                </a:moveTo>
                <a:cubicBezTo>
                  <a:pt x="32" y="2"/>
                  <a:pt x="45" y="22"/>
                  <a:pt x="28" y="26"/>
                </a:cubicBezTo>
                <a:cubicBezTo>
                  <a:pt x="9" y="24"/>
                  <a:pt x="0" y="9"/>
                  <a:pt x="22"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57" name="Freeform 125">
            <a:extLst>
              <a:ext uri="{FF2B5EF4-FFF2-40B4-BE49-F238E27FC236}">
                <a16:creationId xmlns:a16="http://schemas.microsoft.com/office/drawing/2014/main" id="{2D373437-2902-4D8A-B887-F6941556C2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2528670" y="2009731"/>
            <a:ext cx="147990" cy="79154"/>
          </a:xfrm>
          <a:custGeom>
            <a:avLst/>
            <a:gdLst>
              <a:gd name="T0" fmla="*/ 22 w 45"/>
              <a:gd name="T1" fmla="*/ 0 h 26"/>
              <a:gd name="T2" fmla="*/ 28 w 45"/>
              <a:gd name="T3" fmla="*/ 26 h 26"/>
              <a:gd name="T4" fmla="*/ 22 w 45"/>
              <a:gd name="T5" fmla="*/ 0 h 26"/>
            </a:gdLst>
            <a:ahLst/>
            <a:cxnLst>
              <a:cxn ang="0">
                <a:pos x="T0" y="T1"/>
              </a:cxn>
              <a:cxn ang="0">
                <a:pos x="T2" y="T3"/>
              </a:cxn>
              <a:cxn ang="0">
                <a:pos x="T4" y="T5"/>
              </a:cxn>
            </a:cxnLst>
            <a:rect l="0" t="0" r="r" b="b"/>
            <a:pathLst>
              <a:path w="45" h="26">
                <a:moveTo>
                  <a:pt x="22" y="0"/>
                </a:moveTo>
                <a:cubicBezTo>
                  <a:pt x="32" y="2"/>
                  <a:pt x="45" y="22"/>
                  <a:pt x="28" y="26"/>
                </a:cubicBezTo>
                <a:cubicBezTo>
                  <a:pt x="9" y="24"/>
                  <a:pt x="0" y="9"/>
                  <a:pt x="22"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59" name="Freeform 128">
            <a:extLst>
              <a:ext uri="{FF2B5EF4-FFF2-40B4-BE49-F238E27FC236}">
                <a16:creationId xmlns:a16="http://schemas.microsoft.com/office/drawing/2014/main" id="{217D616F-FDFA-439E-8B09-E55F8234B0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2752808" y="2031819"/>
            <a:ext cx="131153" cy="78339"/>
          </a:xfrm>
          <a:custGeom>
            <a:avLst/>
            <a:gdLst>
              <a:gd name="T0" fmla="*/ 18 w 40"/>
              <a:gd name="T1" fmla="*/ 0 h 26"/>
              <a:gd name="T2" fmla="*/ 7 w 40"/>
              <a:gd name="T3" fmla="*/ 20 h 26"/>
              <a:gd name="T4" fmla="*/ 18 w 40"/>
              <a:gd name="T5" fmla="*/ 0 h 26"/>
            </a:gdLst>
            <a:ahLst/>
            <a:cxnLst>
              <a:cxn ang="0">
                <a:pos x="T0" y="T1"/>
              </a:cxn>
              <a:cxn ang="0">
                <a:pos x="T2" y="T3"/>
              </a:cxn>
              <a:cxn ang="0">
                <a:pos x="T4" y="T5"/>
              </a:cxn>
            </a:cxnLst>
            <a:rect l="0" t="0" r="r" b="b"/>
            <a:pathLst>
              <a:path w="40" h="26">
                <a:moveTo>
                  <a:pt x="18" y="0"/>
                </a:moveTo>
                <a:cubicBezTo>
                  <a:pt x="40" y="9"/>
                  <a:pt x="28" y="26"/>
                  <a:pt x="7" y="20"/>
                </a:cubicBezTo>
                <a:cubicBezTo>
                  <a:pt x="0" y="8"/>
                  <a:pt x="6" y="1"/>
                  <a:pt x="18"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61" name="Freeform 140">
            <a:extLst>
              <a:ext uri="{FF2B5EF4-FFF2-40B4-BE49-F238E27FC236}">
                <a16:creationId xmlns:a16="http://schemas.microsoft.com/office/drawing/2014/main" id="{0F74D32E-67FC-452C-A52B-988DB49843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2995484" y="1997173"/>
            <a:ext cx="137356" cy="96290"/>
          </a:xfrm>
          <a:custGeom>
            <a:avLst/>
            <a:gdLst>
              <a:gd name="T0" fmla="*/ 25 w 42"/>
              <a:gd name="T1" fmla="*/ 0 h 32"/>
              <a:gd name="T2" fmla="*/ 4 w 42"/>
              <a:gd name="T3" fmla="*/ 18 h 32"/>
              <a:gd name="T4" fmla="*/ 25 w 42"/>
              <a:gd name="T5" fmla="*/ 0 h 32"/>
            </a:gdLst>
            <a:ahLst/>
            <a:cxnLst>
              <a:cxn ang="0">
                <a:pos x="T0" y="T1"/>
              </a:cxn>
              <a:cxn ang="0">
                <a:pos x="T2" y="T3"/>
              </a:cxn>
              <a:cxn ang="0">
                <a:pos x="T4" y="T5"/>
              </a:cxn>
            </a:cxnLst>
            <a:rect l="0" t="0" r="r" b="b"/>
            <a:pathLst>
              <a:path w="42" h="32">
                <a:moveTo>
                  <a:pt x="25" y="0"/>
                </a:moveTo>
                <a:cubicBezTo>
                  <a:pt x="42" y="13"/>
                  <a:pt x="15" y="32"/>
                  <a:pt x="4" y="18"/>
                </a:cubicBezTo>
                <a:cubicBezTo>
                  <a:pt x="0" y="5"/>
                  <a:pt x="16" y="0"/>
                  <a:pt x="25"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63" name="Freeform 126">
            <a:extLst>
              <a:ext uri="{FF2B5EF4-FFF2-40B4-BE49-F238E27FC236}">
                <a16:creationId xmlns:a16="http://schemas.microsoft.com/office/drawing/2014/main" id="{B8F74E45-2803-4A11-9333-3639A1C2F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250834" y="2028557"/>
            <a:ext cx="151535" cy="79154"/>
          </a:xfrm>
          <a:custGeom>
            <a:avLst/>
            <a:gdLst>
              <a:gd name="T0" fmla="*/ 23 w 46"/>
              <a:gd name="T1" fmla="*/ 0 h 26"/>
              <a:gd name="T2" fmla="*/ 29 w 46"/>
              <a:gd name="T3" fmla="*/ 26 h 26"/>
              <a:gd name="T4" fmla="*/ 23 w 46"/>
              <a:gd name="T5" fmla="*/ 0 h 26"/>
            </a:gdLst>
            <a:ahLst/>
            <a:cxnLst>
              <a:cxn ang="0">
                <a:pos x="T0" y="T1"/>
              </a:cxn>
              <a:cxn ang="0">
                <a:pos x="T2" y="T3"/>
              </a:cxn>
              <a:cxn ang="0">
                <a:pos x="T4" y="T5"/>
              </a:cxn>
            </a:cxnLst>
            <a:rect l="0" t="0" r="r" b="b"/>
            <a:pathLst>
              <a:path w="46" h="26">
                <a:moveTo>
                  <a:pt x="23" y="0"/>
                </a:moveTo>
                <a:cubicBezTo>
                  <a:pt x="32" y="2"/>
                  <a:pt x="46" y="22"/>
                  <a:pt x="29" y="26"/>
                </a:cubicBezTo>
                <a:cubicBezTo>
                  <a:pt x="10" y="24"/>
                  <a:pt x="0" y="9"/>
                  <a:pt x="23"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65" name="Freeform 121">
            <a:extLst>
              <a:ext uri="{FF2B5EF4-FFF2-40B4-BE49-F238E27FC236}">
                <a16:creationId xmlns:a16="http://schemas.microsoft.com/office/drawing/2014/main" id="{106009C3-0971-47AF-8BD9-2EC8A6A4B2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537067" y="2038617"/>
            <a:ext cx="133812" cy="84866"/>
          </a:xfrm>
          <a:custGeom>
            <a:avLst/>
            <a:gdLst>
              <a:gd name="T0" fmla="*/ 26 w 41"/>
              <a:gd name="T1" fmla="*/ 0 h 28"/>
              <a:gd name="T2" fmla="*/ 38 w 41"/>
              <a:gd name="T3" fmla="*/ 19 h 28"/>
              <a:gd name="T4" fmla="*/ 26 w 41"/>
              <a:gd name="T5" fmla="*/ 0 h 28"/>
            </a:gdLst>
            <a:ahLst/>
            <a:cxnLst>
              <a:cxn ang="0">
                <a:pos x="T0" y="T1"/>
              </a:cxn>
              <a:cxn ang="0">
                <a:pos x="T2" y="T3"/>
              </a:cxn>
              <a:cxn ang="0">
                <a:pos x="T4" y="T5"/>
              </a:cxn>
            </a:cxnLst>
            <a:rect l="0" t="0" r="r" b="b"/>
            <a:pathLst>
              <a:path w="41" h="28">
                <a:moveTo>
                  <a:pt x="26" y="0"/>
                </a:moveTo>
                <a:cubicBezTo>
                  <a:pt x="33" y="0"/>
                  <a:pt x="41" y="10"/>
                  <a:pt x="38" y="19"/>
                </a:cubicBezTo>
                <a:cubicBezTo>
                  <a:pt x="16" y="28"/>
                  <a:pt x="0" y="10"/>
                  <a:pt x="2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67" name="Freeform 120">
            <a:extLst>
              <a:ext uri="{FF2B5EF4-FFF2-40B4-BE49-F238E27FC236}">
                <a16:creationId xmlns:a16="http://schemas.microsoft.com/office/drawing/2014/main" id="{ED29B115-F34D-4E41-A4A2-C0CE41C697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822857" y="2027626"/>
            <a:ext cx="121406" cy="66913"/>
          </a:xfrm>
          <a:custGeom>
            <a:avLst/>
            <a:gdLst>
              <a:gd name="T0" fmla="*/ 19 w 37"/>
              <a:gd name="T1" fmla="*/ 0 h 22"/>
              <a:gd name="T2" fmla="*/ 20 w 37"/>
              <a:gd name="T3" fmla="*/ 22 h 22"/>
              <a:gd name="T4" fmla="*/ 19 w 37"/>
              <a:gd name="T5" fmla="*/ 0 h 22"/>
            </a:gdLst>
            <a:ahLst/>
            <a:cxnLst>
              <a:cxn ang="0">
                <a:pos x="T0" y="T1"/>
              </a:cxn>
              <a:cxn ang="0">
                <a:pos x="T2" y="T3"/>
              </a:cxn>
              <a:cxn ang="0">
                <a:pos x="T4" y="T5"/>
              </a:cxn>
            </a:cxnLst>
            <a:rect l="0" t="0" r="r" b="b"/>
            <a:pathLst>
              <a:path w="37" h="22">
                <a:moveTo>
                  <a:pt x="19" y="0"/>
                </a:moveTo>
                <a:cubicBezTo>
                  <a:pt x="35" y="2"/>
                  <a:pt x="37" y="21"/>
                  <a:pt x="20" y="22"/>
                </a:cubicBezTo>
                <a:cubicBezTo>
                  <a:pt x="7" y="18"/>
                  <a:pt x="0" y="6"/>
                  <a:pt x="19"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69" name="Freeform 6">
            <a:extLst>
              <a:ext uri="{FF2B5EF4-FFF2-40B4-BE49-F238E27FC236}">
                <a16:creationId xmlns:a16="http://schemas.microsoft.com/office/drawing/2014/main" id="{19D4861C-7907-48BF-84E7-96C0E098D4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32866" y="2045318"/>
            <a:ext cx="124063" cy="87315"/>
          </a:xfrm>
          <a:custGeom>
            <a:avLst/>
            <a:gdLst>
              <a:gd name="T0" fmla="*/ 12 w 38"/>
              <a:gd name="T1" fmla="*/ 3 h 29"/>
              <a:gd name="T2" fmla="*/ 15 w 38"/>
              <a:gd name="T3" fmla="*/ 29 h 29"/>
              <a:gd name="T4" fmla="*/ 12 w 38"/>
              <a:gd name="T5" fmla="*/ 3 h 29"/>
            </a:gdLst>
            <a:ahLst/>
            <a:cxnLst>
              <a:cxn ang="0">
                <a:pos x="T0" y="T1"/>
              </a:cxn>
              <a:cxn ang="0">
                <a:pos x="T2" y="T3"/>
              </a:cxn>
              <a:cxn ang="0">
                <a:pos x="T4" y="T5"/>
              </a:cxn>
            </a:cxnLst>
            <a:rect l="0" t="0" r="r" b="b"/>
            <a:pathLst>
              <a:path w="38" h="29">
                <a:moveTo>
                  <a:pt x="12" y="3"/>
                </a:moveTo>
                <a:cubicBezTo>
                  <a:pt x="34" y="0"/>
                  <a:pt x="38" y="26"/>
                  <a:pt x="15" y="29"/>
                </a:cubicBezTo>
                <a:cubicBezTo>
                  <a:pt x="4" y="23"/>
                  <a:pt x="0" y="9"/>
                  <a:pt x="12" y="3"/>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71" name="Freeform 127">
            <a:extLst>
              <a:ext uri="{FF2B5EF4-FFF2-40B4-BE49-F238E27FC236}">
                <a16:creationId xmlns:a16="http://schemas.microsoft.com/office/drawing/2014/main" id="{AEF03EB9-6D77-4E55-BCF2-4402550D39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225618" y="2028556"/>
            <a:ext cx="137356" cy="79154"/>
          </a:xfrm>
          <a:custGeom>
            <a:avLst/>
            <a:gdLst>
              <a:gd name="T0" fmla="*/ 28 w 42"/>
              <a:gd name="T1" fmla="*/ 0 h 26"/>
              <a:gd name="T2" fmla="*/ 23 w 42"/>
              <a:gd name="T3" fmla="*/ 26 h 26"/>
              <a:gd name="T4" fmla="*/ 28 w 42"/>
              <a:gd name="T5" fmla="*/ 0 h 26"/>
            </a:gdLst>
            <a:ahLst/>
            <a:cxnLst>
              <a:cxn ang="0">
                <a:pos x="T0" y="T1"/>
              </a:cxn>
              <a:cxn ang="0">
                <a:pos x="T2" y="T3"/>
              </a:cxn>
              <a:cxn ang="0">
                <a:pos x="T4" y="T5"/>
              </a:cxn>
            </a:cxnLst>
            <a:rect l="0" t="0" r="r" b="b"/>
            <a:pathLst>
              <a:path w="42" h="26">
                <a:moveTo>
                  <a:pt x="28" y="0"/>
                </a:moveTo>
                <a:cubicBezTo>
                  <a:pt x="42" y="4"/>
                  <a:pt x="38" y="23"/>
                  <a:pt x="23" y="26"/>
                </a:cubicBezTo>
                <a:cubicBezTo>
                  <a:pt x="0" y="26"/>
                  <a:pt x="8" y="5"/>
                  <a:pt x="28"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73" name="Freeform 133">
            <a:extLst>
              <a:ext uri="{FF2B5EF4-FFF2-40B4-BE49-F238E27FC236}">
                <a16:creationId xmlns:a16="http://schemas.microsoft.com/office/drawing/2014/main" id="{1C9C3C8B-A28D-44DF-AA29-02B28AED71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507420" y="2040797"/>
            <a:ext cx="137356" cy="100371"/>
          </a:xfrm>
          <a:custGeom>
            <a:avLst/>
            <a:gdLst>
              <a:gd name="T0" fmla="*/ 25 w 42"/>
              <a:gd name="T1" fmla="*/ 1 h 33"/>
              <a:gd name="T2" fmla="*/ 4 w 42"/>
              <a:gd name="T3" fmla="*/ 19 h 33"/>
              <a:gd name="T4" fmla="*/ 25 w 42"/>
              <a:gd name="T5" fmla="*/ 1 h 33"/>
            </a:gdLst>
            <a:ahLst/>
            <a:cxnLst>
              <a:cxn ang="0">
                <a:pos x="T0" y="T1"/>
              </a:cxn>
              <a:cxn ang="0">
                <a:pos x="T2" y="T3"/>
              </a:cxn>
              <a:cxn ang="0">
                <a:pos x="T4" y="T5"/>
              </a:cxn>
            </a:cxnLst>
            <a:rect l="0" t="0" r="r" b="b"/>
            <a:pathLst>
              <a:path w="42" h="33">
                <a:moveTo>
                  <a:pt x="25" y="1"/>
                </a:moveTo>
                <a:cubicBezTo>
                  <a:pt x="42" y="14"/>
                  <a:pt x="15" y="33"/>
                  <a:pt x="4" y="19"/>
                </a:cubicBezTo>
                <a:cubicBezTo>
                  <a:pt x="0" y="6"/>
                  <a:pt x="15" y="0"/>
                  <a:pt x="25"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75" name="Freeform 129">
            <a:extLst>
              <a:ext uri="{FF2B5EF4-FFF2-40B4-BE49-F238E27FC236}">
                <a16:creationId xmlns:a16="http://schemas.microsoft.com/office/drawing/2014/main" id="{1EB7CB2D-F6AA-4861-B158-DA3E6B923E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700604" y="2031819"/>
            <a:ext cx="147990" cy="109348"/>
          </a:xfrm>
          <a:custGeom>
            <a:avLst/>
            <a:gdLst>
              <a:gd name="T0" fmla="*/ 28 w 45"/>
              <a:gd name="T1" fmla="*/ 0 h 36"/>
              <a:gd name="T2" fmla="*/ 42 w 45"/>
              <a:gd name="T3" fmla="*/ 20 h 36"/>
              <a:gd name="T4" fmla="*/ 28 w 45"/>
              <a:gd name="T5" fmla="*/ 0 h 36"/>
            </a:gdLst>
            <a:ahLst/>
            <a:cxnLst>
              <a:cxn ang="0">
                <a:pos x="T0" y="T1"/>
              </a:cxn>
              <a:cxn ang="0">
                <a:pos x="T2" y="T3"/>
              </a:cxn>
              <a:cxn ang="0">
                <a:pos x="T4" y="T5"/>
              </a:cxn>
            </a:cxnLst>
            <a:rect l="0" t="0" r="r" b="b"/>
            <a:pathLst>
              <a:path w="45" h="36">
                <a:moveTo>
                  <a:pt x="28" y="0"/>
                </a:moveTo>
                <a:cubicBezTo>
                  <a:pt x="34" y="1"/>
                  <a:pt x="45" y="11"/>
                  <a:pt x="42" y="20"/>
                </a:cubicBezTo>
                <a:cubicBezTo>
                  <a:pt x="25" y="36"/>
                  <a:pt x="0" y="7"/>
                  <a:pt x="28"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77" name="Freeform 142">
            <a:extLst>
              <a:ext uri="{FF2B5EF4-FFF2-40B4-BE49-F238E27FC236}">
                <a16:creationId xmlns:a16="http://schemas.microsoft.com/office/drawing/2014/main" id="{48203367-1F19-4C4F-B38D-929816F787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766179" y="2095470"/>
            <a:ext cx="3545" cy="5712"/>
          </a:xfrm>
          <a:custGeom>
            <a:avLst/>
            <a:gdLst>
              <a:gd name="T0" fmla="*/ 0 w 1"/>
              <a:gd name="T1" fmla="*/ 0 h 2"/>
              <a:gd name="T2" fmla="*/ 1 w 1"/>
              <a:gd name="T3" fmla="*/ 2 h 2"/>
              <a:gd name="T4" fmla="*/ 0 w 1"/>
              <a:gd name="T5" fmla="*/ 0 h 2"/>
            </a:gdLst>
            <a:ahLst/>
            <a:cxnLst>
              <a:cxn ang="0">
                <a:pos x="T0" y="T1"/>
              </a:cxn>
              <a:cxn ang="0">
                <a:pos x="T2" y="T3"/>
              </a:cxn>
              <a:cxn ang="0">
                <a:pos x="T4" y="T5"/>
              </a:cxn>
            </a:cxnLst>
            <a:rect l="0" t="0" r="r" b="b"/>
            <a:pathLst>
              <a:path w="1" h="2">
                <a:moveTo>
                  <a:pt x="0" y="0"/>
                </a:moveTo>
                <a:cubicBezTo>
                  <a:pt x="1" y="1"/>
                  <a:pt x="1" y="1"/>
                  <a:pt x="1" y="2"/>
                </a:cubicBezTo>
                <a:cubicBezTo>
                  <a:pt x="0" y="2"/>
                  <a:pt x="0" y="1"/>
                  <a:pt x="0"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79" name="Freeform 138">
            <a:extLst>
              <a:ext uri="{FF2B5EF4-FFF2-40B4-BE49-F238E27FC236}">
                <a16:creationId xmlns:a16="http://schemas.microsoft.com/office/drawing/2014/main" id="{B89B3B49-0A7E-4573-9B52-D1B0659831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016079" y="2058750"/>
            <a:ext cx="117860" cy="79154"/>
          </a:xfrm>
          <a:custGeom>
            <a:avLst/>
            <a:gdLst>
              <a:gd name="T0" fmla="*/ 21 w 36"/>
              <a:gd name="T1" fmla="*/ 0 h 26"/>
              <a:gd name="T2" fmla="*/ 21 w 36"/>
              <a:gd name="T3" fmla="*/ 26 h 26"/>
              <a:gd name="T4" fmla="*/ 21 w 36"/>
              <a:gd name="T5" fmla="*/ 0 h 26"/>
            </a:gdLst>
            <a:ahLst/>
            <a:cxnLst>
              <a:cxn ang="0">
                <a:pos x="T0" y="T1"/>
              </a:cxn>
              <a:cxn ang="0">
                <a:pos x="T2" y="T3"/>
              </a:cxn>
              <a:cxn ang="0">
                <a:pos x="T4" y="T5"/>
              </a:cxn>
            </a:cxnLst>
            <a:rect l="0" t="0" r="r" b="b"/>
            <a:pathLst>
              <a:path w="36" h="26">
                <a:moveTo>
                  <a:pt x="21" y="0"/>
                </a:moveTo>
                <a:cubicBezTo>
                  <a:pt x="32" y="4"/>
                  <a:pt x="36" y="23"/>
                  <a:pt x="21" y="26"/>
                </a:cubicBezTo>
                <a:cubicBezTo>
                  <a:pt x="1" y="24"/>
                  <a:pt x="0" y="2"/>
                  <a:pt x="2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81" name="Freeform 137">
            <a:extLst>
              <a:ext uri="{FF2B5EF4-FFF2-40B4-BE49-F238E27FC236}">
                <a16:creationId xmlns:a16="http://schemas.microsoft.com/office/drawing/2014/main" id="{0288BD39-0846-445A-BD81-1E34E0E99E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268636" y="2056301"/>
            <a:ext cx="127608" cy="93843"/>
          </a:xfrm>
          <a:custGeom>
            <a:avLst/>
            <a:gdLst>
              <a:gd name="T0" fmla="*/ 23 w 39"/>
              <a:gd name="T1" fmla="*/ 0 h 31"/>
              <a:gd name="T2" fmla="*/ 17 w 39"/>
              <a:gd name="T3" fmla="*/ 26 h 31"/>
              <a:gd name="T4" fmla="*/ 23 w 39"/>
              <a:gd name="T5" fmla="*/ 0 h 31"/>
            </a:gdLst>
            <a:ahLst/>
            <a:cxnLst>
              <a:cxn ang="0">
                <a:pos x="T0" y="T1"/>
              </a:cxn>
              <a:cxn ang="0">
                <a:pos x="T2" y="T3"/>
              </a:cxn>
              <a:cxn ang="0">
                <a:pos x="T4" y="T5"/>
              </a:cxn>
            </a:cxnLst>
            <a:rect l="0" t="0" r="r" b="b"/>
            <a:pathLst>
              <a:path w="39" h="31">
                <a:moveTo>
                  <a:pt x="23" y="0"/>
                </a:moveTo>
                <a:cubicBezTo>
                  <a:pt x="39" y="3"/>
                  <a:pt x="39" y="31"/>
                  <a:pt x="17" y="26"/>
                </a:cubicBezTo>
                <a:cubicBezTo>
                  <a:pt x="0" y="6"/>
                  <a:pt x="15" y="5"/>
                  <a:pt x="23"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83" name="Freeform 136">
            <a:extLst>
              <a:ext uri="{FF2B5EF4-FFF2-40B4-BE49-F238E27FC236}">
                <a16:creationId xmlns:a16="http://schemas.microsoft.com/office/drawing/2014/main" id="{BA82150B-D747-458F-8C52-72FBA52BCD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568517" y="2052663"/>
            <a:ext cx="127608" cy="69362"/>
          </a:xfrm>
          <a:custGeom>
            <a:avLst/>
            <a:gdLst>
              <a:gd name="T0" fmla="*/ 21 w 39"/>
              <a:gd name="T1" fmla="*/ 0 h 23"/>
              <a:gd name="T2" fmla="*/ 22 w 39"/>
              <a:gd name="T3" fmla="*/ 23 h 23"/>
              <a:gd name="T4" fmla="*/ 21 w 39"/>
              <a:gd name="T5" fmla="*/ 0 h 23"/>
            </a:gdLst>
            <a:ahLst/>
            <a:cxnLst>
              <a:cxn ang="0">
                <a:pos x="T0" y="T1"/>
              </a:cxn>
              <a:cxn ang="0">
                <a:pos x="T2" y="T3"/>
              </a:cxn>
              <a:cxn ang="0">
                <a:pos x="T4" y="T5"/>
              </a:cxn>
            </a:cxnLst>
            <a:rect l="0" t="0" r="r" b="b"/>
            <a:pathLst>
              <a:path w="39" h="23">
                <a:moveTo>
                  <a:pt x="21" y="0"/>
                </a:moveTo>
                <a:cubicBezTo>
                  <a:pt x="37" y="0"/>
                  <a:pt x="39" y="22"/>
                  <a:pt x="22" y="23"/>
                </a:cubicBezTo>
                <a:cubicBezTo>
                  <a:pt x="7" y="22"/>
                  <a:pt x="0" y="5"/>
                  <a:pt x="2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85" name="Freeform 143">
            <a:extLst>
              <a:ext uri="{FF2B5EF4-FFF2-40B4-BE49-F238E27FC236}">
                <a16:creationId xmlns:a16="http://schemas.microsoft.com/office/drawing/2014/main" id="{FEBB9D94-7802-4607-9BA4-62FB212BFC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793248" y="2045573"/>
            <a:ext cx="121406" cy="78339"/>
          </a:xfrm>
          <a:custGeom>
            <a:avLst/>
            <a:gdLst>
              <a:gd name="T0" fmla="*/ 21 w 37"/>
              <a:gd name="T1" fmla="*/ 0 h 26"/>
              <a:gd name="T2" fmla="*/ 22 w 37"/>
              <a:gd name="T3" fmla="*/ 26 h 26"/>
              <a:gd name="T4" fmla="*/ 21 w 37"/>
              <a:gd name="T5" fmla="*/ 0 h 26"/>
            </a:gdLst>
            <a:ahLst/>
            <a:cxnLst>
              <a:cxn ang="0">
                <a:pos x="T0" y="T1"/>
              </a:cxn>
              <a:cxn ang="0">
                <a:pos x="T2" y="T3"/>
              </a:cxn>
              <a:cxn ang="0">
                <a:pos x="T4" y="T5"/>
              </a:cxn>
            </a:cxnLst>
            <a:rect l="0" t="0" r="r" b="b"/>
            <a:pathLst>
              <a:path w="37" h="26">
                <a:moveTo>
                  <a:pt x="21" y="0"/>
                </a:moveTo>
                <a:cubicBezTo>
                  <a:pt x="32" y="2"/>
                  <a:pt x="37" y="23"/>
                  <a:pt x="22" y="26"/>
                </a:cubicBezTo>
                <a:cubicBezTo>
                  <a:pt x="3" y="26"/>
                  <a:pt x="0" y="1"/>
                  <a:pt x="2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87" name="Freeform 144">
            <a:extLst>
              <a:ext uri="{FF2B5EF4-FFF2-40B4-BE49-F238E27FC236}">
                <a16:creationId xmlns:a16="http://schemas.microsoft.com/office/drawing/2014/main" id="{24743784-06E3-4913-9DFD-2FCBF9D929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029200" y="2043044"/>
            <a:ext cx="141786" cy="90579"/>
          </a:xfrm>
          <a:custGeom>
            <a:avLst/>
            <a:gdLst>
              <a:gd name="T0" fmla="*/ 28 w 43"/>
              <a:gd name="T1" fmla="*/ 2 h 30"/>
              <a:gd name="T2" fmla="*/ 41 w 43"/>
              <a:gd name="T3" fmla="*/ 20 h 30"/>
              <a:gd name="T4" fmla="*/ 28 w 43"/>
              <a:gd name="T5" fmla="*/ 2 h 30"/>
            </a:gdLst>
            <a:ahLst/>
            <a:cxnLst>
              <a:cxn ang="0">
                <a:pos x="T0" y="T1"/>
              </a:cxn>
              <a:cxn ang="0">
                <a:pos x="T2" y="T3"/>
              </a:cxn>
              <a:cxn ang="0">
                <a:pos x="T4" y="T5"/>
              </a:cxn>
            </a:cxnLst>
            <a:rect l="0" t="0" r="r" b="b"/>
            <a:pathLst>
              <a:path w="43" h="30">
                <a:moveTo>
                  <a:pt x="28" y="2"/>
                </a:moveTo>
                <a:cubicBezTo>
                  <a:pt x="36" y="0"/>
                  <a:pt x="43" y="12"/>
                  <a:pt x="41" y="20"/>
                </a:cubicBezTo>
                <a:cubicBezTo>
                  <a:pt x="24" y="30"/>
                  <a:pt x="0" y="14"/>
                  <a:pt x="28" y="2"/>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89" name="Freeform 145">
            <a:extLst>
              <a:ext uri="{FF2B5EF4-FFF2-40B4-BE49-F238E27FC236}">
                <a16:creationId xmlns:a16="http://schemas.microsoft.com/office/drawing/2014/main" id="{25CD3315-6611-406F-AF95-2EF9F5A5B0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292025" y="2027462"/>
            <a:ext cx="121406" cy="66913"/>
          </a:xfrm>
          <a:custGeom>
            <a:avLst/>
            <a:gdLst>
              <a:gd name="T0" fmla="*/ 19 w 37"/>
              <a:gd name="T1" fmla="*/ 0 h 22"/>
              <a:gd name="T2" fmla="*/ 19 w 37"/>
              <a:gd name="T3" fmla="*/ 22 h 22"/>
              <a:gd name="T4" fmla="*/ 19 w 37"/>
              <a:gd name="T5" fmla="*/ 0 h 22"/>
            </a:gdLst>
            <a:ahLst/>
            <a:cxnLst>
              <a:cxn ang="0">
                <a:pos x="T0" y="T1"/>
              </a:cxn>
              <a:cxn ang="0">
                <a:pos x="T2" y="T3"/>
              </a:cxn>
              <a:cxn ang="0">
                <a:pos x="T4" y="T5"/>
              </a:cxn>
            </a:cxnLst>
            <a:rect l="0" t="0" r="r" b="b"/>
            <a:pathLst>
              <a:path w="37" h="22">
                <a:moveTo>
                  <a:pt x="19" y="0"/>
                </a:moveTo>
                <a:cubicBezTo>
                  <a:pt x="35" y="1"/>
                  <a:pt x="37" y="22"/>
                  <a:pt x="19" y="22"/>
                </a:cubicBezTo>
                <a:cubicBezTo>
                  <a:pt x="6" y="18"/>
                  <a:pt x="0" y="4"/>
                  <a:pt x="19"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91" name="Freeform 139">
            <a:extLst>
              <a:ext uri="{FF2B5EF4-FFF2-40B4-BE49-F238E27FC236}">
                <a16:creationId xmlns:a16="http://schemas.microsoft.com/office/drawing/2014/main" id="{EB447648-FE0A-4D8E-86B8-D38D5F938B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537627" y="2065277"/>
            <a:ext cx="131153" cy="87315"/>
          </a:xfrm>
          <a:custGeom>
            <a:avLst/>
            <a:gdLst>
              <a:gd name="T0" fmla="*/ 24 w 40"/>
              <a:gd name="T1" fmla="*/ 0 h 29"/>
              <a:gd name="T2" fmla="*/ 19 w 40"/>
              <a:gd name="T3" fmla="*/ 26 h 29"/>
              <a:gd name="T4" fmla="*/ 24 w 40"/>
              <a:gd name="T5" fmla="*/ 0 h 29"/>
            </a:gdLst>
            <a:ahLst/>
            <a:cxnLst>
              <a:cxn ang="0">
                <a:pos x="T0" y="T1"/>
              </a:cxn>
              <a:cxn ang="0">
                <a:pos x="T2" y="T3"/>
              </a:cxn>
              <a:cxn ang="0">
                <a:pos x="T4" y="T5"/>
              </a:cxn>
            </a:cxnLst>
            <a:rect l="0" t="0" r="r" b="b"/>
            <a:pathLst>
              <a:path w="40" h="29">
                <a:moveTo>
                  <a:pt x="24" y="0"/>
                </a:moveTo>
                <a:cubicBezTo>
                  <a:pt x="40" y="2"/>
                  <a:pt x="34" y="29"/>
                  <a:pt x="19" y="26"/>
                </a:cubicBezTo>
                <a:cubicBezTo>
                  <a:pt x="0" y="19"/>
                  <a:pt x="4" y="2"/>
                  <a:pt x="24"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93" name="Freeform 8">
            <a:extLst>
              <a:ext uri="{FF2B5EF4-FFF2-40B4-BE49-F238E27FC236}">
                <a16:creationId xmlns:a16="http://schemas.microsoft.com/office/drawing/2014/main" id="{4B0A51D7-FF65-4E97-9E1A-8C4688E86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727269" y="2059158"/>
            <a:ext cx="131153" cy="88130"/>
          </a:xfrm>
          <a:custGeom>
            <a:avLst/>
            <a:gdLst>
              <a:gd name="T0" fmla="*/ 26 w 40"/>
              <a:gd name="T1" fmla="*/ 0 h 29"/>
              <a:gd name="T2" fmla="*/ 39 w 40"/>
              <a:gd name="T3" fmla="*/ 20 h 29"/>
              <a:gd name="T4" fmla="*/ 26 w 40"/>
              <a:gd name="T5" fmla="*/ 0 h 29"/>
            </a:gdLst>
            <a:ahLst/>
            <a:cxnLst>
              <a:cxn ang="0">
                <a:pos x="T0" y="T1"/>
              </a:cxn>
              <a:cxn ang="0">
                <a:pos x="T2" y="T3"/>
              </a:cxn>
              <a:cxn ang="0">
                <a:pos x="T4" y="T5"/>
              </a:cxn>
            </a:cxnLst>
            <a:rect l="0" t="0" r="r" b="b"/>
            <a:pathLst>
              <a:path w="40" h="29">
                <a:moveTo>
                  <a:pt x="26" y="0"/>
                </a:moveTo>
                <a:cubicBezTo>
                  <a:pt x="34" y="0"/>
                  <a:pt x="40" y="10"/>
                  <a:pt x="39" y="20"/>
                </a:cubicBezTo>
                <a:cubicBezTo>
                  <a:pt x="17" y="29"/>
                  <a:pt x="0" y="10"/>
                  <a:pt x="2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95" name="Freeform 130">
            <a:extLst>
              <a:ext uri="{FF2B5EF4-FFF2-40B4-BE49-F238E27FC236}">
                <a16:creationId xmlns:a16="http://schemas.microsoft.com/office/drawing/2014/main" id="{008FF77B-AC18-4E35-BB9B-0CA39278F7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050053" y="2062420"/>
            <a:ext cx="157737" cy="81603"/>
          </a:xfrm>
          <a:custGeom>
            <a:avLst/>
            <a:gdLst>
              <a:gd name="T0" fmla="*/ 31 w 48"/>
              <a:gd name="T1" fmla="*/ 0 h 27"/>
              <a:gd name="T2" fmla="*/ 18 w 48"/>
              <a:gd name="T3" fmla="*/ 24 h 27"/>
              <a:gd name="T4" fmla="*/ 31 w 48"/>
              <a:gd name="T5" fmla="*/ 0 h 27"/>
            </a:gdLst>
            <a:ahLst/>
            <a:cxnLst>
              <a:cxn ang="0">
                <a:pos x="T0" y="T1"/>
              </a:cxn>
              <a:cxn ang="0">
                <a:pos x="T2" y="T3"/>
              </a:cxn>
              <a:cxn ang="0">
                <a:pos x="T4" y="T5"/>
              </a:cxn>
            </a:cxnLst>
            <a:rect l="0" t="0" r="r" b="b"/>
            <a:pathLst>
              <a:path w="48" h="27">
                <a:moveTo>
                  <a:pt x="31" y="0"/>
                </a:moveTo>
                <a:cubicBezTo>
                  <a:pt x="48" y="10"/>
                  <a:pt x="32" y="27"/>
                  <a:pt x="18" y="24"/>
                </a:cubicBezTo>
                <a:cubicBezTo>
                  <a:pt x="0" y="14"/>
                  <a:pt x="18" y="0"/>
                  <a:pt x="3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97" name="Freeform 135">
            <a:extLst>
              <a:ext uri="{FF2B5EF4-FFF2-40B4-BE49-F238E27FC236}">
                <a16:creationId xmlns:a16="http://schemas.microsoft.com/office/drawing/2014/main" id="{E71F6428-AC25-4A5A-8439-04768A17B6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349601" y="2004283"/>
            <a:ext cx="128495" cy="84051"/>
          </a:xfrm>
          <a:custGeom>
            <a:avLst/>
            <a:gdLst>
              <a:gd name="T0" fmla="*/ 21 w 39"/>
              <a:gd name="T1" fmla="*/ 0 h 28"/>
              <a:gd name="T2" fmla="*/ 6 w 39"/>
              <a:gd name="T3" fmla="*/ 20 h 28"/>
              <a:gd name="T4" fmla="*/ 21 w 39"/>
              <a:gd name="T5" fmla="*/ 0 h 28"/>
            </a:gdLst>
            <a:ahLst/>
            <a:cxnLst>
              <a:cxn ang="0">
                <a:pos x="T0" y="T1"/>
              </a:cxn>
              <a:cxn ang="0">
                <a:pos x="T2" y="T3"/>
              </a:cxn>
              <a:cxn ang="0">
                <a:pos x="T4" y="T5"/>
              </a:cxn>
            </a:cxnLst>
            <a:rect l="0" t="0" r="r" b="b"/>
            <a:pathLst>
              <a:path w="39" h="28">
                <a:moveTo>
                  <a:pt x="21" y="0"/>
                </a:moveTo>
                <a:cubicBezTo>
                  <a:pt x="39" y="12"/>
                  <a:pt x="22" y="28"/>
                  <a:pt x="6" y="20"/>
                </a:cubicBezTo>
                <a:cubicBezTo>
                  <a:pt x="0" y="7"/>
                  <a:pt x="7" y="0"/>
                  <a:pt x="2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99" name="Freeform 131">
            <a:extLst>
              <a:ext uri="{FF2B5EF4-FFF2-40B4-BE49-F238E27FC236}">
                <a16:creationId xmlns:a16="http://schemas.microsoft.com/office/drawing/2014/main" id="{F237A1D4-9D62-4DEA-BD39-E5EC93B33B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635670" y="1985929"/>
            <a:ext cx="117860" cy="87315"/>
          </a:xfrm>
          <a:custGeom>
            <a:avLst/>
            <a:gdLst>
              <a:gd name="T0" fmla="*/ 15 w 36"/>
              <a:gd name="T1" fmla="*/ 0 h 29"/>
              <a:gd name="T2" fmla="*/ 25 w 36"/>
              <a:gd name="T3" fmla="*/ 15 h 29"/>
              <a:gd name="T4" fmla="*/ 13 w 36"/>
              <a:gd name="T5" fmla="*/ 21 h 29"/>
              <a:gd name="T6" fmla="*/ 15 w 36"/>
              <a:gd name="T7" fmla="*/ 0 h 29"/>
            </a:gdLst>
            <a:ahLst/>
            <a:cxnLst>
              <a:cxn ang="0">
                <a:pos x="T0" y="T1"/>
              </a:cxn>
              <a:cxn ang="0">
                <a:pos x="T2" y="T3"/>
              </a:cxn>
              <a:cxn ang="0">
                <a:pos x="T4" y="T5"/>
              </a:cxn>
              <a:cxn ang="0">
                <a:pos x="T6" y="T7"/>
              </a:cxn>
            </a:cxnLst>
            <a:rect l="0" t="0" r="r" b="b"/>
            <a:pathLst>
              <a:path w="36" h="29">
                <a:moveTo>
                  <a:pt x="15" y="0"/>
                </a:moveTo>
                <a:cubicBezTo>
                  <a:pt x="21" y="0"/>
                  <a:pt x="36" y="13"/>
                  <a:pt x="25" y="15"/>
                </a:cubicBezTo>
                <a:cubicBezTo>
                  <a:pt x="20" y="19"/>
                  <a:pt x="20" y="22"/>
                  <a:pt x="13" y="21"/>
                </a:cubicBezTo>
                <a:cubicBezTo>
                  <a:pt x="0" y="29"/>
                  <a:pt x="0" y="0"/>
                  <a:pt x="15"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01" name="Freeform 141">
            <a:extLst>
              <a:ext uri="{FF2B5EF4-FFF2-40B4-BE49-F238E27FC236}">
                <a16:creationId xmlns:a16="http://schemas.microsoft.com/office/drawing/2014/main" id="{87E919CC-AC41-4F0D-A842-792D7A4187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816961" y="1988004"/>
            <a:ext cx="163941" cy="163205"/>
          </a:xfrm>
          <a:custGeom>
            <a:avLst/>
            <a:gdLst>
              <a:gd name="T0" fmla="*/ 37 w 50"/>
              <a:gd name="T1" fmla="*/ 3 h 54"/>
              <a:gd name="T2" fmla="*/ 42 w 50"/>
              <a:gd name="T3" fmla="*/ 17 h 54"/>
              <a:gd name="T4" fmla="*/ 37 w 50"/>
              <a:gd name="T5" fmla="*/ 3 h 54"/>
            </a:gdLst>
            <a:ahLst/>
            <a:cxnLst>
              <a:cxn ang="0">
                <a:pos x="T0" y="T1"/>
              </a:cxn>
              <a:cxn ang="0">
                <a:pos x="T2" y="T3"/>
              </a:cxn>
              <a:cxn ang="0">
                <a:pos x="T4" y="T5"/>
              </a:cxn>
            </a:cxnLst>
            <a:rect l="0" t="0" r="r" b="b"/>
            <a:pathLst>
              <a:path w="50" h="54">
                <a:moveTo>
                  <a:pt x="37" y="3"/>
                </a:moveTo>
                <a:cubicBezTo>
                  <a:pt x="50" y="3"/>
                  <a:pt x="36" y="13"/>
                  <a:pt x="42" y="17"/>
                </a:cubicBezTo>
                <a:cubicBezTo>
                  <a:pt x="35" y="54"/>
                  <a:pt x="0" y="0"/>
                  <a:pt x="37" y="3"/>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03" name="Freeform 136">
            <a:extLst>
              <a:ext uri="{FF2B5EF4-FFF2-40B4-BE49-F238E27FC236}">
                <a16:creationId xmlns:a16="http://schemas.microsoft.com/office/drawing/2014/main" id="{965D7305-50C2-4D93-8832-19DC70C5BD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081089" y="2011634"/>
            <a:ext cx="127608" cy="69362"/>
          </a:xfrm>
          <a:custGeom>
            <a:avLst/>
            <a:gdLst>
              <a:gd name="T0" fmla="*/ 21 w 39"/>
              <a:gd name="T1" fmla="*/ 0 h 23"/>
              <a:gd name="T2" fmla="*/ 22 w 39"/>
              <a:gd name="T3" fmla="*/ 23 h 23"/>
              <a:gd name="T4" fmla="*/ 21 w 39"/>
              <a:gd name="T5" fmla="*/ 0 h 23"/>
            </a:gdLst>
            <a:ahLst/>
            <a:cxnLst>
              <a:cxn ang="0">
                <a:pos x="T0" y="T1"/>
              </a:cxn>
              <a:cxn ang="0">
                <a:pos x="T2" y="T3"/>
              </a:cxn>
              <a:cxn ang="0">
                <a:pos x="T4" y="T5"/>
              </a:cxn>
            </a:cxnLst>
            <a:rect l="0" t="0" r="r" b="b"/>
            <a:pathLst>
              <a:path w="39" h="23">
                <a:moveTo>
                  <a:pt x="21" y="0"/>
                </a:moveTo>
                <a:cubicBezTo>
                  <a:pt x="37" y="0"/>
                  <a:pt x="39" y="22"/>
                  <a:pt x="22" y="23"/>
                </a:cubicBezTo>
                <a:cubicBezTo>
                  <a:pt x="7" y="22"/>
                  <a:pt x="0" y="5"/>
                  <a:pt x="2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05" name="Freeform 122">
            <a:extLst>
              <a:ext uri="{FF2B5EF4-FFF2-40B4-BE49-F238E27FC236}">
                <a16:creationId xmlns:a16="http://schemas.microsoft.com/office/drawing/2014/main" id="{E0E5EA9F-6192-466D-BF45-46D9BCE3BD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264051" y="1999395"/>
            <a:ext cx="127608" cy="81603"/>
          </a:xfrm>
          <a:custGeom>
            <a:avLst/>
            <a:gdLst>
              <a:gd name="T0" fmla="*/ 24 w 39"/>
              <a:gd name="T1" fmla="*/ 0 h 27"/>
              <a:gd name="T2" fmla="*/ 20 w 39"/>
              <a:gd name="T3" fmla="*/ 26 h 27"/>
              <a:gd name="T4" fmla="*/ 24 w 39"/>
              <a:gd name="T5" fmla="*/ 0 h 27"/>
            </a:gdLst>
            <a:ahLst/>
            <a:cxnLst>
              <a:cxn ang="0">
                <a:pos x="T0" y="T1"/>
              </a:cxn>
              <a:cxn ang="0">
                <a:pos x="T2" y="T3"/>
              </a:cxn>
              <a:cxn ang="0">
                <a:pos x="T4" y="T5"/>
              </a:cxn>
            </a:cxnLst>
            <a:rect l="0" t="0" r="r" b="b"/>
            <a:pathLst>
              <a:path w="39" h="27">
                <a:moveTo>
                  <a:pt x="24" y="0"/>
                </a:moveTo>
                <a:cubicBezTo>
                  <a:pt x="39" y="3"/>
                  <a:pt x="36" y="27"/>
                  <a:pt x="20" y="26"/>
                </a:cubicBezTo>
                <a:cubicBezTo>
                  <a:pt x="0" y="19"/>
                  <a:pt x="4" y="3"/>
                  <a:pt x="24"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07" name="Freeform 132">
            <a:extLst>
              <a:ext uri="{FF2B5EF4-FFF2-40B4-BE49-F238E27FC236}">
                <a16:creationId xmlns:a16="http://schemas.microsoft.com/office/drawing/2014/main" id="{CFF6BE31-4842-4659-8D68-63423F8269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492157" y="2025636"/>
            <a:ext cx="127608" cy="69362"/>
          </a:xfrm>
          <a:custGeom>
            <a:avLst/>
            <a:gdLst>
              <a:gd name="T0" fmla="*/ 16 w 39"/>
              <a:gd name="T1" fmla="*/ 0 h 23"/>
              <a:gd name="T2" fmla="*/ 11 w 39"/>
              <a:gd name="T3" fmla="*/ 23 h 23"/>
              <a:gd name="T4" fmla="*/ 16 w 39"/>
              <a:gd name="T5" fmla="*/ 0 h 23"/>
            </a:gdLst>
            <a:ahLst/>
            <a:cxnLst>
              <a:cxn ang="0">
                <a:pos x="T0" y="T1"/>
              </a:cxn>
              <a:cxn ang="0">
                <a:pos x="T2" y="T3"/>
              </a:cxn>
              <a:cxn ang="0">
                <a:pos x="T4" y="T5"/>
              </a:cxn>
            </a:cxnLst>
            <a:rect l="0" t="0" r="r" b="b"/>
            <a:pathLst>
              <a:path w="39" h="23">
                <a:moveTo>
                  <a:pt x="16" y="0"/>
                </a:moveTo>
                <a:cubicBezTo>
                  <a:pt x="39" y="8"/>
                  <a:pt x="31" y="17"/>
                  <a:pt x="11" y="23"/>
                </a:cubicBezTo>
                <a:cubicBezTo>
                  <a:pt x="0" y="16"/>
                  <a:pt x="4" y="2"/>
                  <a:pt x="1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09" name="Freeform 134">
            <a:extLst>
              <a:ext uri="{FF2B5EF4-FFF2-40B4-BE49-F238E27FC236}">
                <a16:creationId xmlns:a16="http://schemas.microsoft.com/office/drawing/2014/main" id="{3EC2112B-E2EC-492A-8AF9-D78F4B4A99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688454" y="2031605"/>
            <a:ext cx="124063" cy="117507"/>
          </a:xfrm>
          <a:custGeom>
            <a:avLst/>
            <a:gdLst>
              <a:gd name="T0" fmla="*/ 20 w 38"/>
              <a:gd name="T1" fmla="*/ 2 h 39"/>
              <a:gd name="T2" fmla="*/ 38 w 38"/>
              <a:gd name="T3" fmla="*/ 19 h 39"/>
              <a:gd name="T4" fmla="*/ 20 w 38"/>
              <a:gd name="T5" fmla="*/ 2 h 39"/>
            </a:gdLst>
            <a:ahLst/>
            <a:cxnLst>
              <a:cxn ang="0">
                <a:pos x="T0" y="T1"/>
              </a:cxn>
              <a:cxn ang="0">
                <a:pos x="T2" y="T3"/>
              </a:cxn>
              <a:cxn ang="0">
                <a:pos x="T4" y="T5"/>
              </a:cxn>
            </a:cxnLst>
            <a:rect l="0" t="0" r="r" b="b"/>
            <a:pathLst>
              <a:path w="38" h="39">
                <a:moveTo>
                  <a:pt x="20" y="2"/>
                </a:moveTo>
                <a:cubicBezTo>
                  <a:pt x="34" y="0"/>
                  <a:pt x="38" y="8"/>
                  <a:pt x="38" y="19"/>
                </a:cubicBezTo>
                <a:cubicBezTo>
                  <a:pt x="24" y="39"/>
                  <a:pt x="0" y="13"/>
                  <a:pt x="20" y="2"/>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11" name="Freeform 125">
            <a:extLst>
              <a:ext uri="{FF2B5EF4-FFF2-40B4-BE49-F238E27FC236}">
                <a16:creationId xmlns:a16="http://schemas.microsoft.com/office/drawing/2014/main" id="{EB635BC8-61BC-44D5-AA11-9A308B3BA4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925685" y="2057774"/>
            <a:ext cx="147990" cy="79154"/>
          </a:xfrm>
          <a:custGeom>
            <a:avLst/>
            <a:gdLst>
              <a:gd name="T0" fmla="*/ 22 w 45"/>
              <a:gd name="T1" fmla="*/ 0 h 26"/>
              <a:gd name="T2" fmla="*/ 28 w 45"/>
              <a:gd name="T3" fmla="*/ 26 h 26"/>
              <a:gd name="T4" fmla="*/ 22 w 45"/>
              <a:gd name="T5" fmla="*/ 0 h 26"/>
            </a:gdLst>
            <a:ahLst/>
            <a:cxnLst>
              <a:cxn ang="0">
                <a:pos x="T0" y="T1"/>
              </a:cxn>
              <a:cxn ang="0">
                <a:pos x="T2" y="T3"/>
              </a:cxn>
              <a:cxn ang="0">
                <a:pos x="T4" y="T5"/>
              </a:cxn>
            </a:cxnLst>
            <a:rect l="0" t="0" r="r" b="b"/>
            <a:pathLst>
              <a:path w="45" h="26">
                <a:moveTo>
                  <a:pt x="22" y="0"/>
                </a:moveTo>
                <a:cubicBezTo>
                  <a:pt x="32" y="2"/>
                  <a:pt x="45" y="22"/>
                  <a:pt x="28" y="26"/>
                </a:cubicBezTo>
                <a:cubicBezTo>
                  <a:pt x="9" y="24"/>
                  <a:pt x="0" y="9"/>
                  <a:pt x="22"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13" name="Freeform 125">
            <a:extLst>
              <a:ext uri="{FF2B5EF4-FFF2-40B4-BE49-F238E27FC236}">
                <a16:creationId xmlns:a16="http://schemas.microsoft.com/office/drawing/2014/main" id="{7E9ACE65-00C6-4A75-8F61-CCADAF3EC1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9140333" y="2050782"/>
            <a:ext cx="147990" cy="79154"/>
          </a:xfrm>
          <a:custGeom>
            <a:avLst/>
            <a:gdLst>
              <a:gd name="T0" fmla="*/ 22 w 45"/>
              <a:gd name="T1" fmla="*/ 0 h 26"/>
              <a:gd name="T2" fmla="*/ 28 w 45"/>
              <a:gd name="T3" fmla="*/ 26 h 26"/>
              <a:gd name="T4" fmla="*/ 22 w 45"/>
              <a:gd name="T5" fmla="*/ 0 h 26"/>
            </a:gdLst>
            <a:ahLst/>
            <a:cxnLst>
              <a:cxn ang="0">
                <a:pos x="T0" y="T1"/>
              </a:cxn>
              <a:cxn ang="0">
                <a:pos x="T2" y="T3"/>
              </a:cxn>
              <a:cxn ang="0">
                <a:pos x="T4" y="T5"/>
              </a:cxn>
            </a:cxnLst>
            <a:rect l="0" t="0" r="r" b="b"/>
            <a:pathLst>
              <a:path w="45" h="26">
                <a:moveTo>
                  <a:pt x="22" y="0"/>
                </a:moveTo>
                <a:cubicBezTo>
                  <a:pt x="32" y="2"/>
                  <a:pt x="45" y="22"/>
                  <a:pt x="28" y="26"/>
                </a:cubicBezTo>
                <a:cubicBezTo>
                  <a:pt x="9" y="24"/>
                  <a:pt x="0" y="9"/>
                  <a:pt x="22"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15" name="Freeform 128">
            <a:extLst>
              <a:ext uri="{FF2B5EF4-FFF2-40B4-BE49-F238E27FC236}">
                <a16:creationId xmlns:a16="http://schemas.microsoft.com/office/drawing/2014/main" id="{5D7163FE-5ADD-41E7-985B-F95E7E048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9364471" y="2072870"/>
            <a:ext cx="131153" cy="78339"/>
          </a:xfrm>
          <a:custGeom>
            <a:avLst/>
            <a:gdLst>
              <a:gd name="T0" fmla="*/ 18 w 40"/>
              <a:gd name="T1" fmla="*/ 0 h 26"/>
              <a:gd name="T2" fmla="*/ 7 w 40"/>
              <a:gd name="T3" fmla="*/ 20 h 26"/>
              <a:gd name="T4" fmla="*/ 18 w 40"/>
              <a:gd name="T5" fmla="*/ 0 h 26"/>
            </a:gdLst>
            <a:ahLst/>
            <a:cxnLst>
              <a:cxn ang="0">
                <a:pos x="T0" y="T1"/>
              </a:cxn>
              <a:cxn ang="0">
                <a:pos x="T2" y="T3"/>
              </a:cxn>
              <a:cxn ang="0">
                <a:pos x="T4" y="T5"/>
              </a:cxn>
            </a:cxnLst>
            <a:rect l="0" t="0" r="r" b="b"/>
            <a:pathLst>
              <a:path w="40" h="26">
                <a:moveTo>
                  <a:pt x="18" y="0"/>
                </a:moveTo>
                <a:cubicBezTo>
                  <a:pt x="40" y="9"/>
                  <a:pt x="28" y="26"/>
                  <a:pt x="7" y="20"/>
                </a:cubicBezTo>
                <a:cubicBezTo>
                  <a:pt x="0" y="8"/>
                  <a:pt x="6" y="1"/>
                  <a:pt x="18"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17" name="Freeform 140">
            <a:extLst>
              <a:ext uri="{FF2B5EF4-FFF2-40B4-BE49-F238E27FC236}">
                <a16:creationId xmlns:a16="http://schemas.microsoft.com/office/drawing/2014/main" id="{DCD7108A-C70D-4FD9-B91A-0E9F9501A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9607147" y="2055076"/>
            <a:ext cx="137356" cy="96290"/>
          </a:xfrm>
          <a:custGeom>
            <a:avLst/>
            <a:gdLst>
              <a:gd name="T0" fmla="*/ 25 w 42"/>
              <a:gd name="T1" fmla="*/ 0 h 32"/>
              <a:gd name="T2" fmla="*/ 4 w 42"/>
              <a:gd name="T3" fmla="*/ 18 h 32"/>
              <a:gd name="T4" fmla="*/ 25 w 42"/>
              <a:gd name="T5" fmla="*/ 0 h 32"/>
            </a:gdLst>
            <a:ahLst/>
            <a:cxnLst>
              <a:cxn ang="0">
                <a:pos x="T0" y="T1"/>
              </a:cxn>
              <a:cxn ang="0">
                <a:pos x="T2" y="T3"/>
              </a:cxn>
              <a:cxn ang="0">
                <a:pos x="T4" y="T5"/>
              </a:cxn>
            </a:cxnLst>
            <a:rect l="0" t="0" r="r" b="b"/>
            <a:pathLst>
              <a:path w="42" h="32">
                <a:moveTo>
                  <a:pt x="25" y="0"/>
                </a:moveTo>
                <a:cubicBezTo>
                  <a:pt x="42" y="13"/>
                  <a:pt x="15" y="32"/>
                  <a:pt x="4" y="18"/>
                </a:cubicBezTo>
                <a:cubicBezTo>
                  <a:pt x="0" y="5"/>
                  <a:pt x="16" y="0"/>
                  <a:pt x="25"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19" name="Freeform 126">
            <a:extLst>
              <a:ext uri="{FF2B5EF4-FFF2-40B4-BE49-F238E27FC236}">
                <a16:creationId xmlns:a16="http://schemas.microsoft.com/office/drawing/2014/main" id="{3C0CF799-2713-48A8-94DF-F8CB5F3324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9862497" y="2069608"/>
            <a:ext cx="151535" cy="79154"/>
          </a:xfrm>
          <a:custGeom>
            <a:avLst/>
            <a:gdLst>
              <a:gd name="T0" fmla="*/ 23 w 46"/>
              <a:gd name="T1" fmla="*/ 0 h 26"/>
              <a:gd name="T2" fmla="*/ 29 w 46"/>
              <a:gd name="T3" fmla="*/ 26 h 26"/>
              <a:gd name="T4" fmla="*/ 23 w 46"/>
              <a:gd name="T5" fmla="*/ 0 h 26"/>
            </a:gdLst>
            <a:ahLst/>
            <a:cxnLst>
              <a:cxn ang="0">
                <a:pos x="T0" y="T1"/>
              </a:cxn>
              <a:cxn ang="0">
                <a:pos x="T2" y="T3"/>
              </a:cxn>
              <a:cxn ang="0">
                <a:pos x="T4" y="T5"/>
              </a:cxn>
            </a:cxnLst>
            <a:rect l="0" t="0" r="r" b="b"/>
            <a:pathLst>
              <a:path w="46" h="26">
                <a:moveTo>
                  <a:pt x="23" y="0"/>
                </a:moveTo>
                <a:cubicBezTo>
                  <a:pt x="32" y="2"/>
                  <a:pt x="46" y="22"/>
                  <a:pt x="29" y="26"/>
                </a:cubicBezTo>
                <a:cubicBezTo>
                  <a:pt x="10" y="24"/>
                  <a:pt x="0" y="9"/>
                  <a:pt x="23"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21" name="Freeform 121">
            <a:extLst>
              <a:ext uri="{FF2B5EF4-FFF2-40B4-BE49-F238E27FC236}">
                <a16:creationId xmlns:a16="http://schemas.microsoft.com/office/drawing/2014/main" id="{00B8B62E-6551-4805-BD5A-5188FE5D3A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139671" y="2062635"/>
            <a:ext cx="133812" cy="84866"/>
          </a:xfrm>
          <a:custGeom>
            <a:avLst/>
            <a:gdLst>
              <a:gd name="T0" fmla="*/ 26 w 41"/>
              <a:gd name="T1" fmla="*/ 0 h 28"/>
              <a:gd name="T2" fmla="*/ 38 w 41"/>
              <a:gd name="T3" fmla="*/ 19 h 28"/>
              <a:gd name="T4" fmla="*/ 26 w 41"/>
              <a:gd name="T5" fmla="*/ 0 h 28"/>
            </a:gdLst>
            <a:ahLst/>
            <a:cxnLst>
              <a:cxn ang="0">
                <a:pos x="T0" y="T1"/>
              </a:cxn>
              <a:cxn ang="0">
                <a:pos x="T2" y="T3"/>
              </a:cxn>
              <a:cxn ang="0">
                <a:pos x="T4" y="T5"/>
              </a:cxn>
            </a:cxnLst>
            <a:rect l="0" t="0" r="r" b="b"/>
            <a:pathLst>
              <a:path w="41" h="28">
                <a:moveTo>
                  <a:pt x="26" y="0"/>
                </a:moveTo>
                <a:cubicBezTo>
                  <a:pt x="33" y="0"/>
                  <a:pt x="41" y="10"/>
                  <a:pt x="38" y="19"/>
                </a:cubicBezTo>
                <a:cubicBezTo>
                  <a:pt x="16" y="28"/>
                  <a:pt x="0" y="10"/>
                  <a:pt x="2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23" name="Freeform 120">
            <a:extLst>
              <a:ext uri="{FF2B5EF4-FFF2-40B4-BE49-F238E27FC236}">
                <a16:creationId xmlns:a16="http://schemas.microsoft.com/office/drawing/2014/main" id="{DFCCEBA8-5961-480A-9134-51605F650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443822" y="2039414"/>
            <a:ext cx="121406" cy="66913"/>
          </a:xfrm>
          <a:custGeom>
            <a:avLst/>
            <a:gdLst>
              <a:gd name="T0" fmla="*/ 19 w 37"/>
              <a:gd name="T1" fmla="*/ 0 h 22"/>
              <a:gd name="T2" fmla="*/ 20 w 37"/>
              <a:gd name="T3" fmla="*/ 22 h 22"/>
              <a:gd name="T4" fmla="*/ 19 w 37"/>
              <a:gd name="T5" fmla="*/ 0 h 22"/>
            </a:gdLst>
            <a:ahLst/>
            <a:cxnLst>
              <a:cxn ang="0">
                <a:pos x="T0" y="T1"/>
              </a:cxn>
              <a:cxn ang="0">
                <a:pos x="T2" y="T3"/>
              </a:cxn>
              <a:cxn ang="0">
                <a:pos x="T4" y="T5"/>
              </a:cxn>
            </a:cxnLst>
            <a:rect l="0" t="0" r="r" b="b"/>
            <a:pathLst>
              <a:path w="37" h="22">
                <a:moveTo>
                  <a:pt x="19" y="0"/>
                </a:moveTo>
                <a:cubicBezTo>
                  <a:pt x="35" y="2"/>
                  <a:pt x="37" y="21"/>
                  <a:pt x="20" y="22"/>
                </a:cubicBezTo>
                <a:cubicBezTo>
                  <a:pt x="7" y="18"/>
                  <a:pt x="0" y="6"/>
                  <a:pt x="19"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25" name="Freeform 6">
            <a:extLst>
              <a:ext uri="{FF2B5EF4-FFF2-40B4-BE49-F238E27FC236}">
                <a16:creationId xmlns:a16="http://schemas.microsoft.com/office/drawing/2014/main" id="{724D4F80-B109-4438-BC6D-ABB522B441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635678" y="2029214"/>
            <a:ext cx="124063" cy="87315"/>
          </a:xfrm>
          <a:custGeom>
            <a:avLst/>
            <a:gdLst>
              <a:gd name="T0" fmla="*/ 12 w 38"/>
              <a:gd name="T1" fmla="*/ 3 h 29"/>
              <a:gd name="T2" fmla="*/ 15 w 38"/>
              <a:gd name="T3" fmla="*/ 29 h 29"/>
              <a:gd name="T4" fmla="*/ 12 w 38"/>
              <a:gd name="T5" fmla="*/ 3 h 29"/>
            </a:gdLst>
            <a:ahLst/>
            <a:cxnLst>
              <a:cxn ang="0">
                <a:pos x="T0" y="T1"/>
              </a:cxn>
              <a:cxn ang="0">
                <a:pos x="T2" y="T3"/>
              </a:cxn>
              <a:cxn ang="0">
                <a:pos x="T4" y="T5"/>
              </a:cxn>
            </a:cxnLst>
            <a:rect l="0" t="0" r="r" b="b"/>
            <a:pathLst>
              <a:path w="38" h="29">
                <a:moveTo>
                  <a:pt x="12" y="3"/>
                </a:moveTo>
                <a:cubicBezTo>
                  <a:pt x="34" y="0"/>
                  <a:pt x="38" y="26"/>
                  <a:pt x="15" y="29"/>
                </a:cubicBezTo>
                <a:cubicBezTo>
                  <a:pt x="4" y="23"/>
                  <a:pt x="0" y="9"/>
                  <a:pt x="12" y="3"/>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27" name="Freeform 127">
            <a:extLst>
              <a:ext uri="{FF2B5EF4-FFF2-40B4-BE49-F238E27FC236}">
                <a16:creationId xmlns:a16="http://schemas.microsoft.com/office/drawing/2014/main" id="{52A7149F-5A3F-4537-981A-974C7409CA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837281" y="2069607"/>
            <a:ext cx="137356" cy="79154"/>
          </a:xfrm>
          <a:custGeom>
            <a:avLst/>
            <a:gdLst>
              <a:gd name="T0" fmla="*/ 28 w 42"/>
              <a:gd name="T1" fmla="*/ 0 h 26"/>
              <a:gd name="T2" fmla="*/ 23 w 42"/>
              <a:gd name="T3" fmla="*/ 26 h 26"/>
              <a:gd name="T4" fmla="*/ 28 w 42"/>
              <a:gd name="T5" fmla="*/ 0 h 26"/>
            </a:gdLst>
            <a:ahLst/>
            <a:cxnLst>
              <a:cxn ang="0">
                <a:pos x="T0" y="T1"/>
              </a:cxn>
              <a:cxn ang="0">
                <a:pos x="T2" y="T3"/>
              </a:cxn>
              <a:cxn ang="0">
                <a:pos x="T4" y="T5"/>
              </a:cxn>
            </a:cxnLst>
            <a:rect l="0" t="0" r="r" b="b"/>
            <a:pathLst>
              <a:path w="42" h="26">
                <a:moveTo>
                  <a:pt x="28" y="0"/>
                </a:moveTo>
                <a:cubicBezTo>
                  <a:pt x="42" y="4"/>
                  <a:pt x="38" y="23"/>
                  <a:pt x="23" y="26"/>
                </a:cubicBezTo>
                <a:cubicBezTo>
                  <a:pt x="0" y="26"/>
                  <a:pt x="8" y="5"/>
                  <a:pt x="28"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29" name="Freeform 133">
            <a:extLst>
              <a:ext uri="{FF2B5EF4-FFF2-40B4-BE49-F238E27FC236}">
                <a16:creationId xmlns:a16="http://schemas.microsoft.com/office/drawing/2014/main" id="{89A8D3E3-3518-4738-B94E-F7DD9818D8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119083" y="2081848"/>
            <a:ext cx="137356" cy="100371"/>
          </a:xfrm>
          <a:custGeom>
            <a:avLst/>
            <a:gdLst>
              <a:gd name="T0" fmla="*/ 25 w 42"/>
              <a:gd name="T1" fmla="*/ 1 h 33"/>
              <a:gd name="T2" fmla="*/ 4 w 42"/>
              <a:gd name="T3" fmla="*/ 19 h 33"/>
              <a:gd name="T4" fmla="*/ 25 w 42"/>
              <a:gd name="T5" fmla="*/ 1 h 33"/>
            </a:gdLst>
            <a:ahLst/>
            <a:cxnLst>
              <a:cxn ang="0">
                <a:pos x="T0" y="T1"/>
              </a:cxn>
              <a:cxn ang="0">
                <a:pos x="T2" y="T3"/>
              </a:cxn>
              <a:cxn ang="0">
                <a:pos x="T4" y="T5"/>
              </a:cxn>
            </a:cxnLst>
            <a:rect l="0" t="0" r="r" b="b"/>
            <a:pathLst>
              <a:path w="42" h="33">
                <a:moveTo>
                  <a:pt x="25" y="1"/>
                </a:moveTo>
                <a:cubicBezTo>
                  <a:pt x="42" y="14"/>
                  <a:pt x="15" y="33"/>
                  <a:pt x="4" y="19"/>
                </a:cubicBezTo>
                <a:cubicBezTo>
                  <a:pt x="0" y="6"/>
                  <a:pt x="15" y="0"/>
                  <a:pt x="25"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31" name="Freeform 129">
            <a:extLst>
              <a:ext uri="{FF2B5EF4-FFF2-40B4-BE49-F238E27FC236}">
                <a16:creationId xmlns:a16="http://schemas.microsoft.com/office/drawing/2014/main" id="{FA796F21-7CE5-4483-A137-919B3D433B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312267" y="2072870"/>
            <a:ext cx="147990" cy="109348"/>
          </a:xfrm>
          <a:custGeom>
            <a:avLst/>
            <a:gdLst>
              <a:gd name="T0" fmla="*/ 28 w 45"/>
              <a:gd name="T1" fmla="*/ 0 h 36"/>
              <a:gd name="T2" fmla="*/ 42 w 45"/>
              <a:gd name="T3" fmla="*/ 20 h 36"/>
              <a:gd name="T4" fmla="*/ 28 w 45"/>
              <a:gd name="T5" fmla="*/ 0 h 36"/>
            </a:gdLst>
            <a:ahLst/>
            <a:cxnLst>
              <a:cxn ang="0">
                <a:pos x="T0" y="T1"/>
              </a:cxn>
              <a:cxn ang="0">
                <a:pos x="T2" y="T3"/>
              </a:cxn>
              <a:cxn ang="0">
                <a:pos x="T4" y="T5"/>
              </a:cxn>
            </a:cxnLst>
            <a:rect l="0" t="0" r="r" b="b"/>
            <a:pathLst>
              <a:path w="45" h="36">
                <a:moveTo>
                  <a:pt x="28" y="0"/>
                </a:moveTo>
                <a:cubicBezTo>
                  <a:pt x="34" y="1"/>
                  <a:pt x="45" y="11"/>
                  <a:pt x="42" y="20"/>
                </a:cubicBezTo>
                <a:cubicBezTo>
                  <a:pt x="25" y="36"/>
                  <a:pt x="0" y="7"/>
                  <a:pt x="28"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33" name="Freeform 142">
            <a:extLst>
              <a:ext uri="{FF2B5EF4-FFF2-40B4-BE49-F238E27FC236}">
                <a16:creationId xmlns:a16="http://schemas.microsoft.com/office/drawing/2014/main" id="{57FC30BB-0D8F-43B0-910E-7DDE8C9331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377842" y="2136521"/>
            <a:ext cx="3545" cy="5712"/>
          </a:xfrm>
          <a:custGeom>
            <a:avLst/>
            <a:gdLst>
              <a:gd name="T0" fmla="*/ 0 w 1"/>
              <a:gd name="T1" fmla="*/ 0 h 2"/>
              <a:gd name="T2" fmla="*/ 1 w 1"/>
              <a:gd name="T3" fmla="*/ 2 h 2"/>
              <a:gd name="T4" fmla="*/ 0 w 1"/>
              <a:gd name="T5" fmla="*/ 0 h 2"/>
            </a:gdLst>
            <a:ahLst/>
            <a:cxnLst>
              <a:cxn ang="0">
                <a:pos x="T0" y="T1"/>
              </a:cxn>
              <a:cxn ang="0">
                <a:pos x="T2" y="T3"/>
              </a:cxn>
              <a:cxn ang="0">
                <a:pos x="T4" y="T5"/>
              </a:cxn>
            </a:cxnLst>
            <a:rect l="0" t="0" r="r" b="b"/>
            <a:pathLst>
              <a:path w="1" h="2">
                <a:moveTo>
                  <a:pt x="0" y="0"/>
                </a:moveTo>
                <a:cubicBezTo>
                  <a:pt x="1" y="1"/>
                  <a:pt x="1" y="1"/>
                  <a:pt x="1" y="2"/>
                </a:cubicBezTo>
                <a:cubicBezTo>
                  <a:pt x="0" y="2"/>
                  <a:pt x="0" y="1"/>
                  <a:pt x="0"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35" name="Freeform 138">
            <a:extLst>
              <a:ext uri="{FF2B5EF4-FFF2-40B4-BE49-F238E27FC236}">
                <a16:creationId xmlns:a16="http://schemas.microsoft.com/office/drawing/2014/main" id="{D938207F-A865-48E5-A15D-FD578BC59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627742" y="2099801"/>
            <a:ext cx="117860" cy="79154"/>
          </a:xfrm>
          <a:custGeom>
            <a:avLst/>
            <a:gdLst>
              <a:gd name="T0" fmla="*/ 21 w 36"/>
              <a:gd name="T1" fmla="*/ 0 h 26"/>
              <a:gd name="T2" fmla="*/ 21 w 36"/>
              <a:gd name="T3" fmla="*/ 26 h 26"/>
              <a:gd name="T4" fmla="*/ 21 w 36"/>
              <a:gd name="T5" fmla="*/ 0 h 26"/>
            </a:gdLst>
            <a:ahLst/>
            <a:cxnLst>
              <a:cxn ang="0">
                <a:pos x="T0" y="T1"/>
              </a:cxn>
              <a:cxn ang="0">
                <a:pos x="T2" y="T3"/>
              </a:cxn>
              <a:cxn ang="0">
                <a:pos x="T4" y="T5"/>
              </a:cxn>
            </a:cxnLst>
            <a:rect l="0" t="0" r="r" b="b"/>
            <a:pathLst>
              <a:path w="36" h="26">
                <a:moveTo>
                  <a:pt x="21" y="0"/>
                </a:moveTo>
                <a:cubicBezTo>
                  <a:pt x="32" y="4"/>
                  <a:pt x="36" y="23"/>
                  <a:pt x="21" y="26"/>
                </a:cubicBezTo>
                <a:cubicBezTo>
                  <a:pt x="1" y="24"/>
                  <a:pt x="0" y="2"/>
                  <a:pt x="2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37" name="Freeform 137">
            <a:extLst>
              <a:ext uri="{FF2B5EF4-FFF2-40B4-BE49-F238E27FC236}">
                <a16:creationId xmlns:a16="http://schemas.microsoft.com/office/drawing/2014/main" id="{04637E45-0880-40BC-B488-4EA4CA435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880299" y="2097352"/>
            <a:ext cx="127608" cy="93843"/>
          </a:xfrm>
          <a:custGeom>
            <a:avLst/>
            <a:gdLst>
              <a:gd name="T0" fmla="*/ 23 w 39"/>
              <a:gd name="T1" fmla="*/ 0 h 31"/>
              <a:gd name="T2" fmla="*/ 17 w 39"/>
              <a:gd name="T3" fmla="*/ 26 h 31"/>
              <a:gd name="T4" fmla="*/ 23 w 39"/>
              <a:gd name="T5" fmla="*/ 0 h 31"/>
            </a:gdLst>
            <a:ahLst/>
            <a:cxnLst>
              <a:cxn ang="0">
                <a:pos x="T0" y="T1"/>
              </a:cxn>
              <a:cxn ang="0">
                <a:pos x="T2" y="T3"/>
              </a:cxn>
              <a:cxn ang="0">
                <a:pos x="T4" y="T5"/>
              </a:cxn>
            </a:cxnLst>
            <a:rect l="0" t="0" r="r" b="b"/>
            <a:pathLst>
              <a:path w="39" h="31">
                <a:moveTo>
                  <a:pt x="23" y="0"/>
                </a:moveTo>
                <a:cubicBezTo>
                  <a:pt x="39" y="3"/>
                  <a:pt x="39" y="31"/>
                  <a:pt x="17" y="26"/>
                </a:cubicBezTo>
                <a:cubicBezTo>
                  <a:pt x="0" y="6"/>
                  <a:pt x="15" y="5"/>
                  <a:pt x="23"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graphicFrame>
        <p:nvGraphicFramePr>
          <p:cNvPr id="4" name="Content Placeholder 3">
            <a:extLst>
              <a:ext uri="{FF2B5EF4-FFF2-40B4-BE49-F238E27FC236}">
                <a16:creationId xmlns:a16="http://schemas.microsoft.com/office/drawing/2014/main" id="{725C05CE-1672-40E1-B0D7-FBDEB76BF155}"/>
              </a:ext>
            </a:extLst>
          </p:cNvPr>
          <p:cNvGraphicFramePr>
            <a:graphicFrameLocks noGrp="1"/>
          </p:cNvGraphicFramePr>
          <p:nvPr>
            <p:ph idx="1"/>
            <p:extLst>
              <p:ext uri="{D42A27DB-BD31-4B8C-83A1-F6EECF244321}">
                <p14:modId xmlns:p14="http://schemas.microsoft.com/office/powerpoint/2010/main" val="473144323"/>
              </p:ext>
            </p:extLst>
          </p:nvPr>
        </p:nvGraphicFramePr>
        <p:xfrm>
          <a:off x="258195" y="1939590"/>
          <a:ext cx="11342033" cy="472461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5743213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11AC88F6-55CB-496B-8AD8-9ABD2E6E3B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969239DF-EAA4-47C3-B4E3-79C6BCB243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793" y="5267"/>
            <a:ext cx="6635041" cy="6847466"/>
          </a:xfrm>
          <a:prstGeom prst="rect">
            <a:avLst/>
          </a:pr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9D6E61C-A1F1-411E-A021-064EE47BD994}"/>
              </a:ext>
            </a:extLst>
          </p:cNvPr>
          <p:cNvSpPr>
            <a:spLocks noGrp="1"/>
          </p:cNvSpPr>
          <p:nvPr>
            <p:ph type="title"/>
          </p:nvPr>
        </p:nvSpPr>
        <p:spPr>
          <a:xfrm>
            <a:off x="803932" y="571500"/>
            <a:ext cx="5110909" cy="1691969"/>
          </a:xfrm>
        </p:spPr>
        <p:txBody>
          <a:bodyPr>
            <a:normAutofit/>
          </a:bodyPr>
          <a:lstStyle/>
          <a:p>
            <a:pPr algn="ctr"/>
            <a:r>
              <a:rPr lang="en-ZA" dirty="0"/>
              <a:t>Level of education </a:t>
            </a:r>
          </a:p>
        </p:txBody>
      </p:sp>
      <p:sp>
        <p:nvSpPr>
          <p:cNvPr id="6" name="Content Placeholder 5">
            <a:extLst>
              <a:ext uri="{FF2B5EF4-FFF2-40B4-BE49-F238E27FC236}">
                <a16:creationId xmlns:a16="http://schemas.microsoft.com/office/drawing/2014/main" id="{20C12040-EFA9-482F-8C50-9153CBA153EF}"/>
              </a:ext>
            </a:extLst>
          </p:cNvPr>
          <p:cNvSpPr>
            <a:spLocks noGrp="1"/>
          </p:cNvSpPr>
          <p:nvPr>
            <p:ph idx="1"/>
          </p:nvPr>
        </p:nvSpPr>
        <p:spPr>
          <a:xfrm>
            <a:off x="1066799" y="2415379"/>
            <a:ext cx="4539129" cy="3699747"/>
          </a:xfrm>
        </p:spPr>
        <p:txBody>
          <a:bodyPr>
            <a:normAutofit/>
          </a:bodyPr>
          <a:lstStyle/>
          <a:p>
            <a:pPr marL="0" indent="0">
              <a:lnSpc>
                <a:spcPct val="140000"/>
              </a:lnSpc>
              <a:buNone/>
            </a:pPr>
            <a:r>
              <a:rPr lang="en-ZA" sz="1700" dirty="0"/>
              <a:t>.</a:t>
            </a:r>
          </a:p>
        </p:txBody>
      </p:sp>
      <p:pic>
        <p:nvPicPr>
          <p:cNvPr id="18" name="Picture 7" descr="Maze">
            <a:extLst>
              <a:ext uri="{FF2B5EF4-FFF2-40B4-BE49-F238E27FC236}">
                <a16:creationId xmlns:a16="http://schemas.microsoft.com/office/drawing/2014/main" id="{7C4577CA-841E-48A1-B34B-773E69DD9569}"/>
              </a:ext>
            </a:extLst>
          </p:cNvPr>
          <p:cNvPicPr>
            <a:picLocks noChangeAspect="1"/>
          </p:cNvPicPr>
          <p:nvPr/>
        </p:nvPicPr>
        <p:blipFill rotWithShape="1">
          <a:blip r:embed="rId2"/>
          <a:srcRect l="19981" r="26102"/>
          <a:stretch/>
        </p:blipFill>
        <p:spPr>
          <a:xfrm>
            <a:off x="6645834" y="1"/>
            <a:ext cx="5546166" cy="6866192"/>
          </a:xfrm>
          <a:prstGeom prst="rect">
            <a:avLst/>
          </a:prstGeom>
        </p:spPr>
      </p:pic>
      <p:grpSp>
        <p:nvGrpSpPr>
          <p:cNvPr id="27" name="Group 26">
            <a:extLst>
              <a:ext uri="{FF2B5EF4-FFF2-40B4-BE49-F238E27FC236}">
                <a16:creationId xmlns:a16="http://schemas.microsoft.com/office/drawing/2014/main" id="{3389B237-4CAB-4403-A95C-C04D71F4B42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445458" y="-31769"/>
            <a:ext cx="510538" cy="6804779"/>
            <a:chOff x="11445458" y="-31769"/>
            <a:chExt cx="510538" cy="6804779"/>
          </a:xfrm>
        </p:grpSpPr>
        <p:sp>
          <p:nvSpPr>
            <p:cNvPr id="28" name="Freeform 8">
              <a:extLst>
                <a:ext uri="{FF2B5EF4-FFF2-40B4-BE49-F238E27FC236}">
                  <a16:creationId xmlns:a16="http://schemas.microsoft.com/office/drawing/2014/main" id="{57652216-AF47-4D6B-A81B-2DC28B62559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47521" y="6663369"/>
              <a:ext cx="131153" cy="88130"/>
            </a:xfrm>
            <a:custGeom>
              <a:avLst/>
              <a:gdLst>
                <a:gd name="T0" fmla="*/ 26 w 40"/>
                <a:gd name="T1" fmla="*/ 0 h 29"/>
                <a:gd name="T2" fmla="*/ 39 w 40"/>
                <a:gd name="T3" fmla="*/ 20 h 29"/>
                <a:gd name="T4" fmla="*/ 26 w 40"/>
                <a:gd name="T5" fmla="*/ 0 h 29"/>
              </a:gdLst>
              <a:ahLst/>
              <a:cxnLst>
                <a:cxn ang="0">
                  <a:pos x="T0" y="T1"/>
                </a:cxn>
                <a:cxn ang="0">
                  <a:pos x="T2" y="T3"/>
                </a:cxn>
                <a:cxn ang="0">
                  <a:pos x="T4" y="T5"/>
                </a:cxn>
              </a:cxnLst>
              <a:rect l="0" t="0" r="r" b="b"/>
              <a:pathLst>
                <a:path w="40" h="29">
                  <a:moveTo>
                    <a:pt x="26" y="0"/>
                  </a:moveTo>
                  <a:cubicBezTo>
                    <a:pt x="34" y="0"/>
                    <a:pt x="40" y="10"/>
                    <a:pt x="39" y="20"/>
                  </a:cubicBezTo>
                  <a:cubicBezTo>
                    <a:pt x="17" y="29"/>
                    <a:pt x="0" y="10"/>
                    <a:pt x="26"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29" name="Freeform 43">
              <a:extLst>
                <a:ext uri="{FF2B5EF4-FFF2-40B4-BE49-F238E27FC236}">
                  <a16:creationId xmlns:a16="http://schemas.microsoft.com/office/drawing/2014/main" id="{0E53B701-E5D9-4269-97AD-69F3087D288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68634" y="742112"/>
              <a:ext cx="143559" cy="75075"/>
            </a:xfrm>
            <a:custGeom>
              <a:avLst/>
              <a:gdLst>
                <a:gd name="T0" fmla="*/ 28 w 44"/>
                <a:gd name="T1" fmla="*/ 0 h 25"/>
                <a:gd name="T2" fmla="*/ 25 w 44"/>
                <a:gd name="T3" fmla="*/ 25 h 25"/>
                <a:gd name="T4" fmla="*/ 28 w 44"/>
                <a:gd name="T5" fmla="*/ 0 h 25"/>
              </a:gdLst>
              <a:ahLst/>
              <a:cxnLst>
                <a:cxn ang="0">
                  <a:pos x="T0" y="T1"/>
                </a:cxn>
                <a:cxn ang="0">
                  <a:pos x="T2" y="T3"/>
                </a:cxn>
                <a:cxn ang="0">
                  <a:pos x="T4" y="T5"/>
                </a:cxn>
              </a:cxnLst>
              <a:rect l="0" t="0" r="r" b="b"/>
              <a:pathLst>
                <a:path w="44" h="25">
                  <a:moveTo>
                    <a:pt x="28" y="0"/>
                  </a:moveTo>
                  <a:cubicBezTo>
                    <a:pt x="44" y="2"/>
                    <a:pt x="38" y="22"/>
                    <a:pt x="25" y="25"/>
                  </a:cubicBezTo>
                  <a:cubicBezTo>
                    <a:pt x="0" y="25"/>
                    <a:pt x="9" y="5"/>
                    <a:pt x="28"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0" name="Freeform 51">
              <a:extLst>
                <a:ext uri="{FF2B5EF4-FFF2-40B4-BE49-F238E27FC236}">
                  <a16:creationId xmlns:a16="http://schemas.microsoft.com/office/drawing/2014/main" id="{53F3EB0D-ADA8-4F65-9811-0A990FE6BE1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806592" y="959823"/>
              <a:ext cx="115202" cy="90579"/>
            </a:xfrm>
            <a:custGeom>
              <a:avLst/>
              <a:gdLst>
                <a:gd name="T0" fmla="*/ 19 w 35"/>
                <a:gd name="T1" fmla="*/ 0 h 30"/>
                <a:gd name="T2" fmla="*/ 33 w 35"/>
                <a:gd name="T3" fmla="*/ 15 h 30"/>
                <a:gd name="T4" fmla="*/ 25 w 35"/>
                <a:gd name="T5" fmla="*/ 19 h 30"/>
                <a:gd name="T6" fmla="*/ 19 w 35"/>
                <a:gd name="T7" fmla="*/ 0 h 30"/>
              </a:gdLst>
              <a:ahLst/>
              <a:cxnLst>
                <a:cxn ang="0">
                  <a:pos x="T0" y="T1"/>
                </a:cxn>
                <a:cxn ang="0">
                  <a:pos x="T2" y="T3"/>
                </a:cxn>
                <a:cxn ang="0">
                  <a:pos x="T4" y="T5"/>
                </a:cxn>
                <a:cxn ang="0">
                  <a:pos x="T6" y="T7"/>
                </a:cxn>
              </a:cxnLst>
              <a:rect l="0" t="0" r="r" b="b"/>
              <a:pathLst>
                <a:path w="35" h="30">
                  <a:moveTo>
                    <a:pt x="19" y="0"/>
                  </a:moveTo>
                  <a:cubicBezTo>
                    <a:pt x="26" y="0"/>
                    <a:pt x="35" y="8"/>
                    <a:pt x="33" y="15"/>
                  </a:cubicBezTo>
                  <a:cubicBezTo>
                    <a:pt x="30" y="12"/>
                    <a:pt x="27" y="17"/>
                    <a:pt x="25" y="19"/>
                  </a:cubicBezTo>
                  <a:cubicBezTo>
                    <a:pt x="7" y="30"/>
                    <a:pt x="0" y="5"/>
                    <a:pt x="19"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1" name="Freeform 53">
              <a:extLst>
                <a:ext uri="{FF2B5EF4-FFF2-40B4-BE49-F238E27FC236}">
                  <a16:creationId xmlns:a16="http://schemas.microsoft.com/office/drawing/2014/main" id="{7FC10137-17E1-4C6D-B7A2-CD86B7C148F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94678" y="1198596"/>
              <a:ext cx="127608" cy="79154"/>
            </a:xfrm>
            <a:custGeom>
              <a:avLst/>
              <a:gdLst>
                <a:gd name="T0" fmla="*/ 24 w 39"/>
                <a:gd name="T1" fmla="*/ 0 h 26"/>
                <a:gd name="T2" fmla="*/ 20 w 39"/>
                <a:gd name="T3" fmla="*/ 26 h 26"/>
                <a:gd name="T4" fmla="*/ 24 w 39"/>
                <a:gd name="T5" fmla="*/ 0 h 26"/>
              </a:gdLst>
              <a:ahLst/>
              <a:cxnLst>
                <a:cxn ang="0">
                  <a:pos x="T0" y="T1"/>
                </a:cxn>
                <a:cxn ang="0">
                  <a:pos x="T2" y="T3"/>
                </a:cxn>
                <a:cxn ang="0">
                  <a:pos x="T4" y="T5"/>
                </a:cxn>
              </a:cxnLst>
              <a:rect l="0" t="0" r="r" b="b"/>
              <a:pathLst>
                <a:path w="39" h="26">
                  <a:moveTo>
                    <a:pt x="24" y="0"/>
                  </a:moveTo>
                  <a:cubicBezTo>
                    <a:pt x="39" y="3"/>
                    <a:pt x="36" y="26"/>
                    <a:pt x="20" y="26"/>
                  </a:cubicBezTo>
                  <a:cubicBezTo>
                    <a:pt x="0" y="18"/>
                    <a:pt x="3" y="3"/>
                    <a:pt x="24"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2" name="Freeform 54">
              <a:extLst>
                <a:ext uri="{FF2B5EF4-FFF2-40B4-BE49-F238E27FC236}">
                  <a16:creationId xmlns:a16="http://schemas.microsoft.com/office/drawing/2014/main" id="{983715DD-6794-4B57-8585-E0EFF671E73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48560" y="447364"/>
              <a:ext cx="134697" cy="105266"/>
            </a:xfrm>
            <a:custGeom>
              <a:avLst/>
              <a:gdLst>
                <a:gd name="T0" fmla="*/ 28 w 41"/>
                <a:gd name="T1" fmla="*/ 2 h 35"/>
                <a:gd name="T2" fmla="*/ 40 w 41"/>
                <a:gd name="T3" fmla="*/ 21 h 35"/>
                <a:gd name="T4" fmla="*/ 28 w 41"/>
                <a:gd name="T5" fmla="*/ 2 h 35"/>
              </a:gdLst>
              <a:ahLst/>
              <a:cxnLst>
                <a:cxn ang="0">
                  <a:pos x="T0" y="T1"/>
                </a:cxn>
                <a:cxn ang="0">
                  <a:pos x="T2" y="T3"/>
                </a:cxn>
                <a:cxn ang="0">
                  <a:pos x="T4" y="T5"/>
                </a:cxn>
              </a:cxnLst>
              <a:rect l="0" t="0" r="r" b="b"/>
              <a:pathLst>
                <a:path w="41" h="35">
                  <a:moveTo>
                    <a:pt x="28" y="2"/>
                  </a:moveTo>
                  <a:cubicBezTo>
                    <a:pt x="37" y="0"/>
                    <a:pt x="41" y="13"/>
                    <a:pt x="40" y="21"/>
                  </a:cubicBezTo>
                  <a:cubicBezTo>
                    <a:pt x="22" y="35"/>
                    <a:pt x="0" y="10"/>
                    <a:pt x="28" y="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3" name="Freeform 55">
              <a:extLst>
                <a:ext uri="{FF2B5EF4-FFF2-40B4-BE49-F238E27FC236}">
                  <a16:creationId xmlns:a16="http://schemas.microsoft.com/office/drawing/2014/main" id="{6B8B9805-E14F-4943-B15E-48460BFD607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94538" y="1408197"/>
              <a:ext cx="131153" cy="69362"/>
            </a:xfrm>
            <a:custGeom>
              <a:avLst/>
              <a:gdLst>
                <a:gd name="T0" fmla="*/ 24 w 40"/>
                <a:gd name="T1" fmla="*/ 0 h 23"/>
                <a:gd name="T2" fmla="*/ 25 w 40"/>
                <a:gd name="T3" fmla="*/ 23 h 23"/>
                <a:gd name="T4" fmla="*/ 24 w 40"/>
                <a:gd name="T5" fmla="*/ 0 h 23"/>
              </a:gdLst>
              <a:ahLst/>
              <a:cxnLst>
                <a:cxn ang="0">
                  <a:pos x="T0" y="T1"/>
                </a:cxn>
                <a:cxn ang="0">
                  <a:pos x="T2" y="T3"/>
                </a:cxn>
                <a:cxn ang="0">
                  <a:pos x="T4" y="T5"/>
                </a:cxn>
              </a:cxnLst>
              <a:rect l="0" t="0" r="r" b="b"/>
              <a:pathLst>
                <a:path w="40" h="23">
                  <a:moveTo>
                    <a:pt x="24" y="0"/>
                  </a:moveTo>
                  <a:cubicBezTo>
                    <a:pt x="40" y="0"/>
                    <a:pt x="38" y="20"/>
                    <a:pt x="25" y="23"/>
                  </a:cubicBezTo>
                  <a:cubicBezTo>
                    <a:pt x="0" y="22"/>
                    <a:pt x="6" y="3"/>
                    <a:pt x="24"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4" name="Freeform 56">
              <a:extLst>
                <a:ext uri="{FF2B5EF4-FFF2-40B4-BE49-F238E27FC236}">
                  <a16:creationId xmlns:a16="http://schemas.microsoft.com/office/drawing/2014/main" id="{112C42C6-34DE-404D-B18A-8E94E76A3C4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94234" y="2238233"/>
              <a:ext cx="128495" cy="72626"/>
            </a:xfrm>
            <a:custGeom>
              <a:avLst/>
              <a:gdLst>
                <a:gd name="T0" fmla="*/ 21 w 39"/>
                <a:gd name="T1" fmla="*/ 0 h 24"/>
                <a:gd name="T2" fmla="*/ 22 w 39"/>
                <a:gd name="T3" fmla="*/ 24 h 24"/>
                <a:gd name="T4" fmla="*/ 21 w 39"/>
                <a:gd name="T5" fmla="*/ 0 h 24"/>
              </a:gdLst>
              <a:ahLst/>
              <a:cxnLst>
                <a:cxn ang="0">
                  <a:pos x="T0" y="T1"/>
                </a:cxn>
                <a:cxn ang="0">
                  <a:pos x="T2" y="T3"/>
                </a:cxn>
                <a:cxn ang="0">
                  <a:pos x="T4" y="T5"/>
                </a:cxn>
              </a:cxnLst>
              <a:rect l="0" t="0" r="r" b="b"/>
              <a:pathLst>
                <a:path w="39" h="24">
                  <a:moveTo>
                    <a:pt x="21" y="0"/>
                  </a:moveTo>
                  <a:cubicBezTo>
                    <a:pt x="37" y="0"/>
                    <a:pt x="39" y="23"/>
                    <a:pt x="22" y="24"/>
                  </a:cubicBezTo>
                  <a:cubicBezTo>
                    <a:pt x="7" y="22"/>
                    <a:pt x="0" y="5"/>
                    <a:pt x="21"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5" name="Freeform 57">
              <a:extLst>
                <a:ext uri="{FF2B5EF4-FFF2-40B4-BE49-F238E27FC236}">
                  <a16:creationId xmlns:a16="http://schemas.microsoft.com/office/drawing/2014/main" id="{105114E3-B528-44FB-AD64-31F7940A69E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80687" y="1617942"/>
              <a:ext cx="140901" cy="93843"/>
            </a:xfrm>
            <a:custGeom>
              <a:avLst/>
              <a:gdLst>
                <a:gd name="T0" fmla="*/ 27 w 43"/>
                <a:gd name="T1" fmla="*/ 3 h 31"/>
                <a:gd name="T2" fmla="*/ 40 w 43"/>
                <a:gd name="T3" fmla="*/ 23 h 31"/>
                <a:gd name="T4" fmla="*/ 27 w 43"/>
                <a:gd name="T5" fmla="*/ 3 h 31"/>
              </a:gdLst>
              <a:ahLst/>
              <a:cxnLst>
                <a:cxn ang="0">
                  <a:pos x="T0" y="T1"/>
                </a:cxn>
                <a:cxn ang="0">
                  <a:pos x="T2" y="T3"/>
                </a:cxn>
                <a:cxn ang="0">
                  <a:pos x="T4" y="T5"/>
                </a:cxn>
              </a:cxnLst>
              <a:rect l="0" t="0" r="r" b="b"/>
              <a:pathLst>
                <a:path w="43" h="31">
                  <a:moveTo>
                    <a:pt x="27" y="3"/>
                  </a:moveTo>
                  <a:cubicBezTo>
                    <a:pt x="35" y="0"/>
                    <a:pt x="43" y="17"/>
                    <a:pt x="40" y="23"/>
                  </a:cubicBezTo>
                  <a:cubicBezTo>
                    <a:pt x="21" y="31"/>
                    <a:pt x="0" y="15"/>
                    <a:pt x="27" y="3"/>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6" name="Freeform 59">
              <a:extLst>
                <a:ext uri="{FF2B5EF4-FFF2-40B4-BE49-F238E27FC236}">
                  <a16:creationId xmlns:a16="http://schemas.microsoft.com/office/drawing/2014/main" id="{66162961-2E66-4F1D-AD08-A09C28C5E0B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60137" y="200295"/>
              <a:ext cx="124063" cy="78339"/>
            </a:xfrm>
            <a:custGeom>
              <a:avLst/>
              <a:gdLst>
                <a:gd name="T0" fmla="*/ 22 w 38"/>
                <a:gd name="T1" fmla="*/ 0 h 26"/>
                <a:gd name="T2" fmla="*/ 18 w 38"/>
                <a:gd name="T3" fmla="*/ 26 h 26"/>
                <a:gd name="T4" fmla="*/ 22 w 38"/>
                <a:gd name="T5" fmla="*/ 0 h 26"/>
              </a:gdLst>
              <a:ahLst/>
              <a:cxnLst>
                <a:cxn ang="0">
                  <a:pos x="T0" y="T1"/>
                </a:cxn>
                <a:cxn ang="0">
                  <a:pos x="T2" y="T3"/>
                </a:cxn>
                <a:cxn ang="0">
                  <a:pos x="T4" y="T5"/>
                </a:cxn>
              </a:cxnLst>
              <a:rect l="0" t="0" r="r" b="b"/>
              <a:pathLst>
                <a:path w="38" h="26">
                  <a:moveTo>
                    <a:pt x="22" y="0"/>
                  </a:moveTo>
                  <a:cubicBezTo>
                    <a:pt x="38" y="3"/>
                    <a:pt x="33" y="25"/>
                    <a:pt x="18" y="26"/>
                  </a:cubicBezTo>
                  <a:cubicBezTo>
                    <a:pt x="0" y="20"/>
                    <a:pt x="6" y="3"/>
                    <a:pt x="22"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7" name="Freeform 60">
              <a:extLst>
                <a:ext uri="{FF2B5EF4-FFF2-40B4-BE49-F238E27FC236}">
                  <a16:creationId xmlns:a16="http://schemas.microsoft.com/office/drawing/2014/main" id="{7DF10D80-7F03-41B7-BF83-7086CFB7054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55368" y="1847736"/>
              <a:ext cx="131153" cy="69362"/>
            </a:xfrm>
            <a:custGeom>
              <a:avLst/>
              <a:gdLst>
                <a:gd name="T0" fmla="*/ 24 w 40"/>
                <a:gd name="T1" fmla="*/ 0 h 23"/>
                <a:gd name="T2" fmla="*/ 25 w 40"/>
                <a:gd name="T3" fmla="*/ 23 h 23"/>
                <a:gd name="T4" fmla="*/ 24 w 40"/>
                <a:gd name="T5" fmla="*/ 0 h 23"/>
              </a:gdLst>
              <a:ahLst/>
              <a:cxnLst>
                <a:cxn ang="0">
                  <a:pos x="T0" y="T1"/>
                </a:cxn>
                <a:cxn ang="0">
                  <a:pos x="T2" y="T3"/>
                </a:cxn>
                <a:cxn ang="0">
                  <a:pos x="T4" y="T5"/>
                </a:cxn>
              </a:cxnLst>
              <a:rect l="0" t="0" r="r" b="b"/>
              <a:pathLst>
                <a:path w="40" h="23">
                  <a:moveTo>
                    <a:pt x="24" y="0"/>
                  </a:moveTo>
                  <a:cubicBezTo>
                    <a:pt x="40" y="0"/>
                    <a:pt x="38" y="20"/>
                    <a:pt x="25" y="23"/>
                  </a:cubicBezTo>
                  <a:cubicBezTo>
                    <a:pt x="0" y="22"/>
                    <a:pt x="6" y="4"/>
                    <a:pt x="24"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8" name="Freeform 61">
              <a:extLst>
                <a:ext uri="{FF2B5EF4-FFF2-40B4-BE49-F238E27FC236}">
                  <a16:creationId xmlns:a16="http://schemas.microsoft.com/office/drawing/2014/main" id="{60E5BEF8-88A7-4088-8382-FC596B16B94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34067" y="-12868"/>
              <a:ext cx="137356" cy="99554"/>
            </a:xfrm>
            <a:custGeom>
              <a:avLst/>
              <a:gdLst>
                <a:gd name="T0" fmla="*/ 25 w 42"/>
                <a:gd name="T1" fmla="*/ 1 h 33"/>
                <a:gd name="T2" fmla="*/ 4 w 42"/>
                <a:gd name="T3" fmla="*/ 19 h 33"/>
                <a:gd name="T4" fmla="*/ 25 w 42"/>
                <a:gd name="T5" fmla="*/ 1 h 33"/>
              </a:gdLst>
              <a:ahLst/>
              <a:cxnLst>
                <a:cxn ang="0">
                  <a:pos x="T0" y="T1"/>
                </a:cxn>
                <a:cxn ang="0">
                  <a:pos x="T2" y="T3"/>
                </a:cxn>
                <a:cxn ang="0">
                  <a:pos x="T4" y="T5"/>
                </a:cxn>
              </a:cxnLst>
              <a:rect l="0" t="0" r="r" b="b"/>
              <a:pathLst>
                <a:path w="42" h="33">
                  <a:moveTo>
                    <a:pt x="25" y="1"/>
                  </a:moveTo>
                  <a:cubicBezTo>
                    <a:pt x="42" y="14"/>
                    <a:pt x="15" y="33"/>
                    <a:pt x="4" y="19"/>
                  </a:cubicBezTo>
                  <a:cubicBezTo>
                    <a:pt x="0" y="5"/>
                    <a:pt x="16" y="0"/>
                    <a:pt x="25"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9" name="Freeform 78">
              <a:extLst>
                <a:ext uri="{FF2B5EF4-FFF2-40B4-BE49-F238E27FC236}">
                  <a16:creationId xmlns:a16="http://schemas.microsoft.com/office/drawing/2014/main" id="{4850C240-229E-44CC-9B0C-7C70B85241E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40903" y="665835"/>
              <a:ext cx="147990" cy="75075"/>
            </a:xfrm>
            <a:custGeom>
              <a:avLst/>
              <a:gdLst>
                <a:gd name="T0" fmla="*/ 22 w 45"/>
                <a:gd name="T1" fmla="*/ 0 h 25"/>
                <a:gd name="T2" fmla="*/ 28 w 45"/>
                <a:gd name="T3" fmla="*/ 25 h 25"/>
                <a:gd name="T4" fmla="*/ 22 w 45"/>
                <a:gd name="T5" fmla="*/ 0 h 25"/>
              </a:gdLst>
              <a:ahLst/>
              <a:cxnLst>
                <a:cxn ang="0">
                  <a:pos x="T0" y="T1"/>
                </a:cxn>
                <a:cxn ang="0">
                  <a:pos x="T2" y="T3"/>
                </a:cxn>
                <a:cxn ang="0">
                  <a:pos x="T4" y="T5"/>
                </a:cxn>
              </a:cxnLst>
              <a:rect l="0" t="0" r="r" b="b"/>
              <a:pathLst>
                <a:path w="45" h="25">
                  <a:moveTo>
                    <a:pt x="22" y="0"/>
                  </a:moveTo>
                  <a:cubicBezTo>
                    <a:pt x="32" y="1"/>
                    <a:pt x="45" y="21"/>
                    <a:pt x="28" y="25"/>
                  </a:cubicBezTo>
                  <a:cubicBezTo>
                    <a:pt x="9" y="23"/>
                    <a:pt x="0" y="9"/>
                    <a:pt x="22"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0" name="Freeform 79">
              <a:extLst>
                <a:ext uri="{FF2B5EF4-FFF2-40B4-BE49-F238E27FC236}">
                  <a16:creationId xmlns:a16="http://schemas.microsoft.com/office/drawing/2014/main" id="{0C20C1F3-97C9-485A-BBF1-F712C6FDD9E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53275" y="896880"/>
              <a:ext cx="124063" cy="69362"/>
            </a:xfrm>
            <a:custGeom>
              <a:avLst/>
              <a:gdLst>
                <a:gd name="T0" fmla="*/ 20 w 38"/>
                <a:gd name="T1" fmla="*/ 0 h 23"/>
                <a:gd name="T2" fmla="*/ 20 w 38"/>
                <a:gd name="T3" fmla="*/ 22 h 23"/>
                <a:gd name="T4" fmla="*/ 20 w 38"/>
                <a:gd name="T5" fmla="*/ 0 h 23"/>
              </a:gdLst>
              <a:ahLst/>
              <a:cxnLst>
                <a:cxn ang="0">
                  <a:pos x="T0" y="T1"/>
                </a:cxn>
                <a:cxn ang="0">
                  <a:pos x="T2" y="T3"/>
                </a:cxn>
                <a:cxn ang="0">
                  <a:pos x="T4" y="T5"/>
                </a:cxn>
              </a:cxnLst>
              <a:rect l="0" t="0" r="r" b="b"/>
              <a:pathLst>
                <a:path w="38" h="23">
                  <a:moveTo>
                    <a:pt x="20" y="0"/>
                  </a:moveTo>
                  <a:cubicBezTo>
                    <a:pt x="37" y="3"/>
                    <a:pt x="38" y="23"/>
                    <a:pt x="20" y="22"/>
                  </a:cubicBezTo>
                  <a:cubicBezTo>
                    <a:pt x="8" y="18"/>
                    <a:pt x="0" y="5"/>
                    <a:pt x="20"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1" name="Freeform 80">
              <a:extLst>
                <a:ext uri="{FF2B5EF4-FFF2-40B4-BE49-F238E27FC236}">
                  <a16:creationId xmlns:a16="http://schemas.microsoft.com/office/drawing/2014/main" id="{5FB7F486-D669-4315-848B-079715C0A63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47934" y="1134675"/>
              <a:ext cx="124951" cy="66098"/>
            </a:xfrm>
            <a:custGeom>
              <a:avLst/>
              <a:gdLst>
                <a:gd name="T0" fmla="*/ 21 w 38"/>
                <a:gd name="T1" fmla="*/ 0 h 22"/>
                <a:gd name="T2" fmla="*/ 21 w 38"/>
                <a:gd name="T3" fmla="*/ 22 h 22"/>
                <a:gd name="T4" fmla="*/ 21 w 38"/>
                <a:gd name="T5" fmla="*/ 0 h 22"/>
              </a:gdLst>
              <a:ahLst/>
              <a:cxnLst>
                <a:cxn ang="0">
                  <a:pos x="T0" y="T1"/>
                </a:cxn>
                <a:cxn ang="0">
                  <a:pos x="T2" y="T3"/>
                </a:cxn>
                <a:cxn ang="0">
                  <a:pos x="T4" y="T5"/>
                </a:cxn>
              </a:cxnLst>
              <a:rect l="0" t="0" r="r" b="b"/>
              <a:pathLst>
                <a:path w="38" h="22">
                  <a:moveTo>
                    <a:pt x="21" y="0"/>
                  </a:moveTo>
                  <a:cubicBezTo>
                    <a:pt x="37" y="2"/>
                    <a:pt x="38" y="20"/>
                    <a:pt x="21" y="22"/>
                  </a:cubicBezTo>
                  <a:cubicBezTo>
                    <a:pt x="9" y="16"/>
                    <a:pt x="0" y="6"/>
                    <a:pt x="21"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2" name="Freeform 81">
              <a:extLst>
                <a:ext uri="{FF2B5EF4-FFF2-40B4-BE49-F238E27FC236}">
                  <a16:creationId xmlns:a16="http://schemas.microsoft.com/office/drawing/2014/main" id="{884943FC-F8F5-47A2-8C6C-AD8385B0F31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30984" y="2147729"/>
              <a:ext cx="140901" cy="90579"/>
            </a:xfrm>
            <a:custGeom>
              <a:avLst/>
              <a:gdLst>
                <a:gd name="T0" fmla="*/ 27 w 43"/>
                <a:gd name="T1" fmla="*/ 3 h 30"/>
                <a:gd name="T2" fmla="*/ 40 w 43"/>
                <a:gd name="T3" fmla="*/ 22 h 30"/>
                <a:gd name="T4" fmla="*/ 27 w 43"/>
                <a:gd name="T5" fmla="*/ 3 h 30"/>
              </a:gdLst>
              <a:ahLst/>
              <a:cxnLst>
                <a:cxn ang="0">
                  <a:pos x="T0" y="T1"/>
                </a:cxn>
                <a:cxn ang="0">
                  <a:pos x="T2" y="T3"/>
                </a:cxn>
                <a:cxn ang="0">
                  <a:pos x="T4" y="T5"/>
                </a:cxn>
              </a:cxnLst>
              <a:rect l="0" t="0" r="r" b="b"/>
              <a:pathLst>
                <a:path w="43" h="30">
                  <a:moveTo>
                    <a:pt x="27" y="3"/>
                  </a:moveTo>
                  <a:cubicBezTo>
                    <a:pt x="35" y="0"/>
                    <a:pt x="43" y="16"/>
                    <a:pt x="40" y="22"/>
                  </a:cubicBezTo>
                  <a:cubicBezTo>
                    <a:pt x="21" y="30"/>
                    <a:pt x="0" y="15"/>
                    <a:pt x="27" y="3"/>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3" name="Freeform 82">
              <a:extLst>
                <a:ext uri="{FF2B5EF4-FFF2-40B4-BE49-F238E27FC236}">
                  <a16:creationId xmlns:a16="http://schemas.microsoft.com/office/drawing/2014/main" id="{FBD1CFD7-B550-428B-99C5-E70AE1117A0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38820" y="1925276"/>
              <a:ext cx="128495" cy="69362"/>
            </a:xfrm>
            <a:custGeom>
              <a:avLst/>
              <a:gdLst>
                <a:gd name="T0" fmla="*/ 16 w 39"/>
                <a:gd name="T1" fmla="*/ 0 h 23"/>
                <a:gd name="T2" fmla="*/ 10 w 39"/>
                <a:gd name="T3" fmla="*/ 23 h 23"/>
                <a:gd name="T4" fmla="*/ 16 w 39"/>
                <a:gd name="T5" fmla="*/ 0 h 23"/>
              </a:gdLst>
              <a:ahLst/>
              <a:cxnLst>
                <a:cxn ang="0">
                  <a:pos x="T0" y="T1"/>
                </a:cxn>
                <a:cxn ang="0">
                  <a:pos x="T2" y="T3"/>
                </a:cxn>
                <a:cxn ang="0">
                  <a:pos x="T4" y="T5"/>
                </a:cxn>
              </a:cxnLst>
              <a:rect l="0" t="0" r="r" b="b"/>
              <a:pathLst>
                <a:path w="39" h="23">
                  <a:moveTo>
                    <a:pt x="16" y="0"/>
                  </a:moveTo>
                  <a:cubicBezTo>
                    <a:pt x="39" y="8"/>
                    <a:pt x="31" y="18"/>
                    <a:pt x="10" y="23"/>
                  </a:cubicBezTo>
                  <a:cubicBezTo>
                    <a:pt x="0" y="16"/>
                    <a:pt x="4" y="3"/>
                    <a:pt x="16"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4" name="Freeform 83">
              <a:extLst>
                <a:ext uri="{FF2B5EF4-FFF2-40B4-BE49-F238E27FC236}">
                  <a16:creationId xmlns:a16="http://schemas.microsoft.com/office/drawing/2014/main" id="{86464553-DBB1-4FDD-A906-723DE0BFAFB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11377" y="1610488"/>
              <a:ext cx="131153" cy="157493"/>
            </a:xfrm>
            <a:custGeom>
              <a:avLst/>
              <a:gdLst>
                <a:gd name="T0" fmla="*/ 13 w 40"/>
                <a:gd name="T1" fmla="*/ 7 h 52"/>
                <a:gd name="T2" fmla="*/ 0 w 40"/>
                <a:gd name="T3" fmla="*/ 24 h 52"/>
                <a:gd name="T4" fmla="*/ 13 w 40"/>
                <a:gd name="T5" fmla="*/ 7 h 52"/>
              </a:gdLst>
              <a:ahLst/>
              <a:cxnLst>
                <a:cxn ang="0">
                  <a:pos x="T0" y="T1"/>
                </a:cxn>
                <a:cxn ang="0">
                  <a:pos x="T2" y="T3"/>
                </a:cxn>
                <a:cxn ang="0">
                  <a:pos x="T4" y="T5"/>
                </a:cxn>
              </a:cxnLst>
              <a:rect l="0" t="0" r="r" b="b"/>
              <a:pathLst>
                <a:path w="40" h="52">
                  <a:moveTo>
                    <a:pt x="13" y="7"/>
                  </a:moveTo>
                  <a:cubicBezTo>
                    <a:pt x="40" y="12"/>
                    <a:pt x="18" y="52"/>
                    <a:pt x="0" y="24"/>
                  </a:cubicBezTo>
                  <a:cubicBezTo>
                    <a:pt x="2" y="0"/>
                    <a:pt x="6" y="17"/>
                    <a:pt x="13" y="7"/>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5" name="Freeform 84">
              <a:extLst>
                <a:ext uri="{FF2B5EF4-FFF2-40B4-BE49-F238E27FC236}">
                  <a16:creationId xmlns:a16="http://schemas.microsoft.com/office/drawing/2014/main" id="{41C1AA59-6A1E-4A61-8483-8056A09E0C6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22393" y="461249"/>
              <a:ext cx="131153" cy="88130"/>
            </a:xfrm>
            <a:custGeom>
              <a:avLst/>
              <a:gdLst>
                <a:gd name="T0" fmla="*/ 18 w 40"/>
                <a:gd name="T1" fmla="*/ 1 h 29"/>
                <a:gd name="T2" fmla="*/ 6 w 40"/>
                <a:gd name="T3" fmla="*/ 20 h 29"/>
                <a:gd name="T4" fmla="*/ 18 w 40"/>
                <a:gd name="T5" fmla="*/ 1 h 29"/>
              </a:gdLst>
              <a:ahLst/>
              <a:cxnLst>
                <a:cxn ang="0">
                  <a:pos x="T0" y="T1"/>
                </a:cxn>
                <a:cxn ang="0">
                  <a:pos x="T2" y="T3"/>
                </a:cxn>
                <a:cxn ang="0">
                  <a:pos x="T4" y="T5"/>
                </a:cxn>
              </a:cxnLst>
              <a:rect l="0" t="0" r="r" b="b"/>
              <a:pathLst>
                <a:path w="40" h="29">
                  <a:moveTo>
                    <a:pt x="18" y="1"/>
                  </a:moveTo>
                  <a:cubicBezTo>
                    <a:pt x="40" y="6"/>
                    <a:pt x="25" y="29"/>
                    <a:pt x="6" y="20"/>
                  </a:cubicBezTo>
                  <a:cubicBezTo>
                    <a:pt x="0" y="10"/>
                    <a:pt x="5" y="0"/>
                    <a:pt x="18"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6" name="Freeform 86">
              <a:extLst>
                <a:ext uri="{FF2B5EF4-FFF2-40B4-BE49-F238E27FC236}">
                  <a16:creationId xmlns:a16="http://schemas.microsoft.com/office/drawing/2014/main" id="{851A3E4E-2857-4A69-AEC0-79CF8C413DB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16789" y="39307"/>
              <a:ext cx="131153" cy="112612"/>
            </a:xfrm>
            <a:custGeom>
              <a:avLst/>
              <a:gdLst>
                <a:gd name="T0" fmla="*/ 22 w 40"/>
                <a:gd name="T1" fmla="*/ 1 h 37"/>
                <a:gd name="T2" fmla="*/ 15 w 40"/>
                <a:gd name="T3" fmla="*/ 23 h 37"/>
                <a:gd name="T4" fmla="*/ 22 w 40"/>
                <a:gd name="T5" fmla="*/ 1 h 37"/>
              </a:gdLst>
              <a:ahLst/>
              <a:cxnLst>
                <a:cxn ang="0">
                  <a:pos x="T0" y="T1"/>
                </a:cxn>
                <a:cxn ang="0">
                  <a:pos x="T2" y="T3"/>
                </a:cxn>
                <a:cxn ang="0">
                  <a:pos x="T4" y="T5"/>
                </a:cxn>
              </a:cxnLst>
              <a:rect l="0" t="0" r="r" b="b"/>
              <a:pathLst>
                <a:path w="40" h="37">
                  <a:moveTo>
                    <a:pt x="22" y="1"/>
                  </a:moveTo>
                  <a:cubicBezTo>
                    <a:pt x="40" y="3"/>
                    <a:pt x="33" y="37"/>
                    <a:pt x="15" y="23"/>
                  </a:cubicBezTo>
                  <a:cubicBezTo>
                    <a:pt x="0" y="20"/>
                    <a:pt x="7" y="0"/>
                    <a:pt x="22"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7" name="Freeform 89">
              <a:extLst>
                <a:ext uri="{FF2B5EF4-FFF2-40B4-BE49-F238E27FC236}">
                  <a16:creationId xmlns:a16="http://schemas.microsoft.com/office/drawing/2014/main" id="{363F6E9F-7E05-4464-BE66-BB27B4589D2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87165" y="1398137"/>
              <a:ext cx="134697" cy="93027"/>
            </a:xfrm>
            <a:custGeom>
              <a:avLst/>
              <a:gdLst>
                <a:gd name="T0" fmla="*/ 23 w 41"/>
                <a:gd name="T1" fmla="*/ 0 h 31"/>
                <a:gd name="T2" fmla="*/ 16 w 41"/>
                <a:gd name="T3" fmla="*/ 25 h 31"/>
                <a:gd name="T4" fmla="*/ 23 w 41"/>
                <a:gd name="T5" fmla="*/ 0 h 31"/>
              </a:gdLst>
              <a:ahLst/>
              <a:cxnLst>
                <a:cxn ang="0">
                  <a:pos x="T0" y="T1"/>
                </a:cxn>
                <a:cxn ang="0">
                  <a:pos x="T2" y="T3"/>
                </a:cxn>
                <a:cxn ang="0">
                  <a:pos x="T4" y="T5"/>
                </a:cxn>
              </a:cxnLst>
              <a:rect l="0" t="0" r="r" b="b"/>
              <a:pathLst>
                <a:path w="41" h="31">
                  <a:moveTo>
                    <a:pt x="23" y="0"/>
                  </a:moveTo>
                  <a:cubicBezTo>
                    <a:pt x="40" y="3"/>
                    <a:pt x="41" y="31"/>
                    <a:pt x="16" y="25"/>
                  </a:cubicBezTo>
                  <a:cubicBezTo>
                    <a:pt x="0" y="7"/>
                    <a:pt x="14" y="4"/>
                    <a:pt x="23"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8" name="Freeform 90">
              <a:extLst>
                <a:ext uri="{FF2B5EF4-FFF2-40B4-BE49-F238E27FC236}">
                  <a16:creationId xmlns:a16="http://schemas.microsoft.com/office/drawing/2014/main" id="{CE4367E1-2C4E-4A0B-A9E2-2DC3B3BCDC1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65017" y="2021046"/>
              <a:ext cx="2659" cy="8977"/>
            </a:xfrm>
            <a:custGeom>
              <a:avLst/>
              <a:gdLst>
                <a:gd name="T0" fmla="*/ 0 w 1"/>
                <a:gd name="T1" fmla="*/ 0 h 3"/>
                <a:gd name="T2" fmla="*/ 0 w 1"/>
                <a:gd name="T3" fmla="*/ 2 h 3"/>
                <a:gd name="T4" fmla="*/ 0 w 1"/>
                <a:gd name="T5" fmla="*/ 0 h 3"/>
              </a:gdLst>
              <a:ahLst/>
              <a:cxnLst>
                <a:cxn ang="0">
                  <a:pos x="T0" y="T1"/>
                </a:cxn>
                <a:cxn ang="0">
                  <a:pos x="T2" y="T3"/>
                </a:cxn>
                <a:cxn ang="0">
                  <a:pos x="T4" y="T5"/>
                </a:cxn>
              </a:cxnLst>
              <a:rect l="0" t="0" r="r" b="b"/>
              <a:pathLst>
                <a:path w="1" h="3">
                  <a:moveTo>
                    <a:pt x="0" y="0"/>
                  </a:moveTo>
                  <a:cubicBezTo>
                    <a:pt x="1" y="0"/>
                    <a:pt x="1" y="3"/>
                    <a:pt x="0" y="2"/>
                  </a:cubicBezTo>
                  <a:cubicBezTo>
                    <a:pt x="0" y="1"/>
                    <a:pt x="0" y="1"/>
                    <a:pt x="0"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9" name="Freeform 105">
              <a:extLst>
                <a:ext uri="{FF2B5EF4-FFF2-40B4-BE49-F238E27FC236}">
                  <a16:creationId xmlns:a16="http://schemas.microsoft.com/office/drawing/2014/main" id="{EE215DA3-ED82-4F29-9835-DD3B5ADD4DC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839032" y="2023516"/>
              <a:ext cx="140901" cy="93027"/>
            </a:xfrm>
            <a:custGeom>
              <a:avLst/>
              <a:gdLst>
                <a:gd name="T0" fmla="*/ 26 w 43"/>
                <a:gd name="T1" fmla="*/ 3 h 31"/>
                <a:gd name="T2" fmla="*/ 39 w 43"/>
                <a:gd name="T3" fmla="*/ 23 h 31"/>
                <a:gd name="T4" fmla="*/ 26 w 43"/>
                <a:gd name="T5" fmla="*/ 3 h 31"/>
              </a:gdLst>
              <a:ahLst/>
              <a:cxnLst>
                <a:cxn ang="0">
                  <a:pos x="T0" y="T1"/>
                </a:cxn>
                <a:cxn ang="0">
                  <a:pos x="T2" y="T3"/>
                </a:cxn>
                <a:cxn ang="0">
                  <a:pos x="T4" y="T5"/>
                </a:cxn>
              </a:cxnLst>
              <a:rect l="0" t="0" r="r" b="b"/>
              <a:pathLst>
                <a:path w="43" h="31">
                  <a:moveTo>
                    <a:pt x="26" y="3"/>
                  </a:moveTo>
                  <a:cubicBezTo>
                    <a:pt x="34" y="0"/>
                    <a:pt x="43" y="17"/>
                    <a:pt x="39" y="23"/>
                  </a:cubicBezTo>
                  <a:cubicBezTo>
                    <a:pt x="20" y="31"/>
                    <a:pt x="0" y="15"/>
                    <a:pt x="26" y="3"/>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0" name="Freeform 106">
              <a:extLst>
                <a:ext uri="{FF2B5EF4-FFF2-40B4-BE49-F238E27FC236}">
                  <a16:creationId xmlns:a16="http://schemas.microsoft.com/office/drawing/2014/main" id="{449C2B94-6D2C-466B-9091-18CA599565C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53729" y="261247"/>
              <a:ext cx="134697" cy="97107"/>
            </a:xfrm>
            <a:custGeom>
              <a:avLst/>
              <a:gdLst>
                <a:gd name="T0" fmla="*/ 25 w 41"/>
                <a:gd name="T1" fmla="*/ 0 h 32"/>
                <a:gd name="T2" fmla="*/ 4 w 41"/>
                <a:gd name="T3" fmla="*/ 18 h 32"/>
                <a:gd name="T4" fmla="*/ 25 w 41"/>
                <a:gd name="T5" fmla="*/ 0 h 32"/>
              </a:gdLst>
              <a:ahLst/>
              <a:cxnLst>
                <a:cxn ang="0">
                  <a:pos x="T0" y="T1"/>
                </a:cxn>
                <a:cxn ang="0">
                  <a:pos x="T2" y="T3"/>
                </a:cxn>
                <a:cxn ang="0">
                  <a:pos x="T4" y="T5"/>
                </a:cxn>
              </a:cxnLst>
              <a:rect l="0" t="0" r="r" b="b"/>
              <a:pathLst>
                <a:path w="41" h="32">
                  <a:moveTo>
                    <a:pt x="25" y="0"/>
                  </a:moveTo>
                  <a:cubicBezTo>
                    <a:pt x="41" y="13"/>
                    <a:pt x="15" y="32"/>
                    <a:pt x="4" y="18"/>
                  </a:cubicBezTo>
                  <a:cubicBezTo>
                    <a:pt x="0" y="5"/>
                    <a:pt x="15" y="0"/>
                    <a:pt x="25"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1" name="Freeform 32">
              <a:extLst>
                <a:ext uri="{FF2B5EF4-FFF2-40B4-BE49-F238E27FC236}">
                  <a16:creationId xmlns:a16="http://schemas.microsoft.com/office/drawing/2014/main" id="{9873A13E-F493-4022-9CDB-496767477DE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43710" y="3240972"/>
              <a:ext cx="144445" cy="106083"/>
            </a:xfrm>
            <a:custGeom>
              <a:avLst/>
              <a:gdLst>
                <a:gd name="T0" fmla="*/ 28 w 44"/>
                <a:gd name="T1" fmla="*/ 0 h 35"/>
                <a:gd name="T2" fmla="*/ 42 w 44"/>
                <a:gd name="T3" fmla="*/ 21 h 35"/>
                <a:gd name="T4" fmla="*/ 28 w 44"/>
                <a:gd name="T5" fmla="*/ 0 h 35"/>
              </a:gdLst>
              <a:ahLst/>
              <a:cxnLst>
                <a:cxn ang="0">
                  <a:pos x="T0" y="T1"/>
                </a:cxn>
                <a:cxn ang="0">
                  <a:pos x="T2" y="T3"/>
                </a:cxn>
                <a:cxn ang="0">
                  <a:pos x="T4" y="T5"/>
                </a:cxn>
              </a:cxnLst>
              <a:rect l="0" t="0" r="r" b="b"/>
              <a:pathLst>
                <a:path w="44" h="35">
                  <a:moveTo>
                    <a:pt x="28" y="0"/>
                  </a:moveTo>
                  <a:cubicBezTo>
                    <a:pt x="36" y="1"/>
                    <a:pt x="44" y="12"/>
                    <a:pt x="42" y="21"/>
                  </a:cubicBezTo>
                  <a:cubicBezTo>
                    <a:pt x="23" y="35"/>
                    <a:pt x="0" y="7"/>
                    <a:pt x="28"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2" name="Freeform 33">
              <a:extLst>
                <a:ext uri="{FF2B5EF4-FFF2-40B4-BE49-F238E27FC236}">
                  <a16:creationId xmlns:a16="http://schemas.microsoft.com/office/drawing/2014/main" id="{631ED96D-0634-4E7F-BE08-A8ACAA0A643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73623" y="4332283"/>
              <a:ext cx="151535" cy="75075"/>
            </a:xfrm>
            <a:custGeom>
              <a:avLst/>
              <a:gdLst>
                <a:gd name="T0" fmla="*/ 23 w 46"/>
                <a:gd name="T1" fmla="*/ 0 h 25"/>
                <a:gd name="T2" fmla="*/ 29 w 46"/>
                <a:gd name="T3" fmla="*/ 25 h 25"/>
                <a:gd name="T4" fmla="*/ 23 w 46"/>
                <a:gd name="T5" fmla="*/ 0 h 25"/>
              </a:gdLst>
              <a:ahLst/>
              <a:cxnLst>
                <a:cxn ang="0">
                  <a:pos x="T0" y="T1"/>
                </a:cxn>
                <a:cxn ang="0">
                  <a:pos x="T2" y="T3"/>
                </a:cxn>
                <a:cxn ang="0">
                  <a:pos x="T4" y="T5"/>
                </a:cxn>
              </a:cxnLst>
              <a:rect l="0" t="0" r="r" b="b"/>
              <a:pathLst>
                <a:path w="46" h="25">
                  <a:moveTo>
                    <a:pt x="23" y="0"/>
                  </a:moveTo>
                  <a:cubicBezTo>
                    <a:pt x="32" y="1"/>
                    <a:pt x="46" y="21"/>
                    <a:pt x="29" y="25"/>
                  </a:cubicBezTo>
                  <a:cubicBezTo>
                    <a:pt x="10" y="23"/>
                    <a:pt x="0" y="9"/>
                    <a:pt x="23"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3" name="Freeform 34">
              <a:extLst>
                <a:ext uri="{FF2B5EF4-FFF2-40B4-BE49-F238E27FC236}">
                  <a16:creationId xmlns:a16="http://schemas.microsoft.com/office/drawing/2014/main" id="{D43F1416-268F-487F-ABB4-1C62E6C68B8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77553" y="5329606"/>
              <a:ext cx="134697" cy="84051"/>
            </a:xfrm>
            <a:custGeom>
              <a:avLst/>
              <a:gdLst>
                <a:gd name="T0" fmla="*/ 22 w 41"/>
                <a:gd name="T1" fmla="*/ 0 h 28"/>
                <a:gd name="T2" fmla="*/ 8 w 41"/>
                <a:gd name="T3" fmla="*/ 21 h 28"/>
                <a:gd name="T4" fmla="*/ 22 w 41"/>
                <a:gd name="T5" fmla="*/ 0 h 28"/>
              </a:gdLst>
              <a:ahLst/>
              <a:cxnLst>
                <a:cxn ang="0">
                  <a:pos x="T0" y="T1"/>
                </a:cxn>
                <a:cxn ang="0">
                  <a:pos x="T2" y="T3"/>
                </a:cxn>
                <a:cxn ang="0">
                  <a:pos x="T4" y="T5"/>
                </a:cxn>
              </a:cxnLst>
              <a:rect l="0" t="0" r="r" b="b"/>
              <a:pathLst>
                <a:path w="41" h="28">
                  <a:moveTo>
                    <a:pt x="22" y="0"/>
                  </a:moveTo>
                  <a:cubicBezTo>
                    <a:pt x="41" y="13"/>
                    <a:pt x="24" y="28"/>
                    <a:pt x="8" y="21"/>
                  </a:cubicBezTo>
                  <a:cubicBezTo>
                    <a:pt x="0" y="8"/>
                    <a:pt x="8" y="0"/>
                    <a:pt x="22"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4" name="Freeform 35">
              <a:extLst>
                <a:ext uri="{FF2B5EF4-FFF2-40B4-BE49-F238E27FC236}">
                  <a16:creationId xmlns:a16="http://schemas.microsoft.com/office/drawing/2014/main" id="{E5E99890-1E26-4DDC-8F50-128C4875BAA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73205" y="4540510"/>
              <a:ext cx="131153" cy="84866"/>
            </a:xfrm>
            <a:custGeom>
              <a:avLst/>
              <a:gdLst>
                <a:gd name="T0" fmla="*/ 27 w 40"/>
                <a:gd name="T1" fmla="*/ 1 h 28"/>
                <a:gd name="T2" fmla="*/ 38 w 40"/>
                <a:gd name="T3" fmla="*/ 17 h 28"/>
                <a:gd name="T4" fmla="*/ 27 w 40"/>
                <a:gd name="T5" fmla="*/ 1 h 28"/>
              </a:gdLst>
              <a:ahLst/>
              <a:cxnLst>
                <a:cxn ang="0">
                  <a:pos x="T0" y="T1"/>
                </a:cxn>
                <a:cxn ang="0">
                  <a:pos x="T2" y="T3"/>
                </a:cxn>
                <a:cxn ang="0">
                  <a:pos x="T4" y="T5"/>
                </a:cxn>
              </a:cxnLst>
              <a:rect l="0" t="0" r="r" b="b"/>
              <a:pathLst>
                <a:path w="40" h="28">
                  <a:moveTo>
                    <a:pt x="27" y="1"/>
                  </a:moveTo>
                  <a:cubicBezTo>
                    <a:pt x="35" y="0"/>
                    <a:pt x="40" y="10"/>
                    <a:pt x="38" y="17"/>
                  </a:cubicBezTo>
                  <a:cubicBezTo>
                    <a:pt x="17" y="28"/>
                    <a:pt x="0" y="7"/>
                    <a:pt x="27"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5" name="Freeform 36">
              <a:extLst>
                <a:ext uri="{FF2B5EF4-FFF2-40B4-BE49-F238E27FC236}">
                  <a16:creationId xmlns:a16="http://schemas.microsoft.com/office/drawing/2014/main" id="{21D3B3BA-A1D7-450E-B002-44DFDC68F95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45342" y="5991495"/>
              <a:ext cx="144445" cy="102819"/>
            </a:xfrm>
            <a:custGeom>
              <a:avLst/>
              <a:gdLst>
                <a:gd name="T0" fmla="*/ 31 w 44"/>
                <a:gd name="T1" fmla="*/ 1 h 34"/>
                <a:gd name="T2" fmla="*/ 25 w 44"/>
                <a:gd name="T3" fmla="*/ 22 h 34"/>
                <a:gd name="T4" fmla="*/ 31 w 44"/>
                <a:gd name="T5" fmla="*/ 1 h 34"/>
              </a:gdLst>
              <a:ahLst/>
              <a:cxnLst>
                <a:cxn ang="0">
                  <a:pos x="T0" y="T1"/>
                </a:cxn>
                <a:cxn ang="0">
                  <a:pos x="T2" y="T3"/>
                </a:cxn>
                <a:cxn ang="0">
                  <a:pos x="T4" y="T5"/>
                </a:cxn>
              </a:cxnLst>
              <a:rect l="0" t="0" r="r" b="b"/>
              <a:pathLst>
                <a:path w="44" h="34">
                  <a:moveTo>
                    <a:pt x="31" y="1"/>
                  </a:moveTo>
                  <a:cubicBezTo>
                    <a:pt x="44" y="3"/>
                    <a:pt x="38" y="34"/>
                    <a:pt x="25" y="22"/>
                  </a:cubicBezTo>
                  <a:cubicBezTo>
                    <a:pt x="0" y="28"/>
                    <a:pt x="14" y="0"/>
                    <a:pt x="31"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6" name="Freeform 37">
              <a:extLst>
                <a:ext uri="{FF2B5EF4-FFF2-40B4-BE49-F238E27FC236}">
                  <a16:creationId xmlns:a16="http://schemas.microsoft.com/office/drawing/2014/main" id="{666093C3-5DCC-4A45-897C-F2C5CA94ACB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57108" y="3005032"/>
              <a:ext cx="115202" cy="121588"/>
            </a:xfrm>
            <a:custGeom>
              <a:avLst/>
              <a:gdLst>
                <a:gd name="T0" fmla="*/ 16 w 35"/>
                <a:gd name="T1" fmla="*/ 4 h 40"/>
                <a:gd name="T2" fmla="*/ 33 w 35"/>
                <a:gd name="T3" fmla="*/ 15 h 40"/>
                <a:gd name="T4" fmla="*/ 16 w 35"/>
                <a:gd name="T5" fmla="*/ 4 h 40"/>
              </a:gdLst>
              <a:ahLst/>
              <a:cxnLst>
                <a:cxn ang="0">
                  <a:pos x="T0" y="T1"/>
                </a:cxn>
                <a:cxn ang="0">
                  <a:pos x="T2" y="T3"/>
                </a:cxn>
                <a:cxn ang="0">
                  <a:pos x="T4" y="T5"/>
                </a:cxn>
              </a:cxnLst>
              <a:rect l="0" t="0" r="r" b="b"/>
              <a:pathLst>
                <a:path w="35" h="40">
                  <a:moveTo>
                    <a:pt x="16" y="4"/>
                  </a:moveTo>
                  <a:cubicBezTo>
                    <a:pt x="35" y="4"/>
                    <a:pt x="32" y="0"/>
                    <a:pt x="33" y="15"/>
                  </a:cubicBezTo>
                  <a:cubicBezTo>
                    <a:pt x="34" y="40"/>
                    <a:pt x="0" y="22"/>
                    <a:pt x="16" y="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7" name="Freeform 38">
              <a:extLst>
                <a:ext uri="{FF2B5EF4-FFF2-40B4-BE49-F238E27FC236}">
                  <a16:creationId xmlns:a16="http://schemas.microsoft.com/office/drawing/2014/main" id="{E5879CC9-6134-4E28-8170-9DD4240CC56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64777" y="4845128"/>
              <a:ext cx="127608" cy="69362"/>
            </a:xfrm>
            <a:custGeom>
              <a:avLst/>
              <a:gdLst>
                <a:gd name="T0" fmla="*/ 26 w 39"/>
                <a:gd name="T1" fmla="*/ 0 h 23"/>
                <a:gd name="T2" fmla="*/ 26 w 39"/>
                <a:gd name="T3" fmla="*/ 23 h 23"/>
                <a:gd name="T4" fmla="*/ 26 w 39"/>
                <a:gd name="T5" fmla="*/ 0 h 23"/>
              </a:gdLst>
              <a:ahLst/>
              <a:cxnLst>
                <a:cxn ang="0">
                  <a:pos x="T0" y="T1"/>
                </a:cxn>
                <a:cxn ang="0">
                  <a:pos x="T2" y="T3"/>
                </a:cxn>
                <a:cxn ang="0">
                  <a:pos x="T4" y="T5"/>
                </a:cxn>
              </a:cxnLst>
              <a:rect l="0" t="0" r="r" b="b"/>
              <a:pathLst>
                <a:path w="39" h="23">
                  <a:moveTo>
                    <a:pt x="26" y="0"/>
                  </a:moveTo>
                  <a:cubicBezTo>
                    <a:pt x="39" y="1"/>
                    <a:pt x="38" y="21"/>
                    <a:pt x="26" y="23"/>
                  </a:cubicBezTo>
                  <a:cubicBezTo>
                    <a:pt x="0" y="23"/>
                    <a:pt x="5" y="2"/>
                    <a:pt x="26"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8" name="Freeform 39">
              <a:extLst>
                <a:ext uri="{FF2B5EF4-FFF2-40B4-BE49-F238E27FC236}">
                  <a16:creationId xmlns:a16="http://schemas.microsoft.com/office/drawing/2014/main" id="{52B9234F-7351-4670-9340-3ABC48A30B8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56885" y="5086249"/>
              <a:ext cx="131153" cy="81603"/>
            </a:xfrm>
            <a:custGeom>
              <a:avLst/>
              <a:gdLst>
                <a:gd name="T0" fmla="*/ 25 w 40"/>
                <a:gd name="T1" fmla="*/ 0 h 27"/>
                <a:gd name="T2" fmla="*/ 38 w 40"/>
                <a:gd name="T3" fmla="*/ 20 h 27"/>
                <a:gd name="T4" fmla="*/ 25 w 40"/>
                <a:gd name="T5" fmla="*/ 0 h 27"/>
              </a:gdLst>
              <a:ahLst/>
              <a:cxnLst>
                <a:cxn ang="0">
                  <a:pos x="T0" y="T1"/>
                </a:cxn>
                <a:cxn ang="0">
                  <a:pos x="T2" y="T3"/>
                </a:cxn>
                <a:cxn ang="0">
                  <a:pos x="T4" y="T5"/>
                </a:cxn>
              </a:cxnLst>
              <a:rect l="0" t="0" r="r" b="b"/>
              <a:pathLst>
                <a:path w="40" h="27">
                  <a:moveTo>
                    <a:pt x="25" y="0"/>
                  </a:moveTo>
                  <a:cubicBezTo>
                    <a:pt x="34" y="0"/>
                    <a:pt x="40" y="11"/>
                    <a:pt x="38" y="20"/>
                  </a:cubicBezTo>
                  <a:cubicBezTo>
                    <a:pt x="17" y="27"/>
                    <a:pt x="0" y="12"/>
                    <a:pt x="25"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9" name="Freeform 40">
              <a:extLst>
                <a:ext uri="{FF2B5EF4-FFF2-40B4-BE49-F238E27FC236}">
                  <a16:creationId xmlns:a16="http://schemas.microsoft.com/office/drawing/2014/main" id="{3F67C8B5-D925-449D-BCA7-75173055140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51849" y="2542950"/>
              <a:ext cx="134697" cy="81603"/>
            </a:xfrm>
            <a:custGeom>
              <a:avLst/>
              <a:gdLst>
                <a:gd name="T0" fmla="*/ 19 w 41"/>
                <a:gd name="T1" fmla="*/ 0 h 27"/>
                <a:gd name="T2" fmla="*/ 7 w 41"/>
                <a:gd name="T3" fmla="*/ 20 h 27"/>
                <a:gd name="T4" fmla="*/ 19 w 41"/>
                <a:gd name="T5" fmla="*/ 0 h 27"/>
              </a:gdLst>
              <a:ahLst/>
              <a:cxnLst>
                <a:cxn ang="0">
                  <a:pos x="T0" y="T1"/>
                </a:cxn>
                <a:cxn ang="0">
                  <a:pos x="T2" y="T3"/>
                </a:cxn>
                <a:cxn ang="0">
                  <a:pos x="T4" y="T5"/>
                </a:cxn>
              </a:cxnLst>
              <a:rect l="0" t="0" r="r" b="b"/>
              <a:pathLst>
                <a:path w="41" h="27">
                  <a:moveTo>
                    <a:pt x="19" y="0"/>
                  </a:moveTo>
                  <a:cubicBezTo>
                    <a:pt x="41" y="9"/>
                    <a:pt x="28" y="27"/>
                    <a:pt x="7" y="20"/>
                  </a:cubicBezTo>
                  <a:cubicBezTo>
                    <a:pt x="0" y="8"/>
                    <a:pt x="7" y="1"/>
                    <a:pt x="19"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0" name="Freeform 41">
              <a:extLst>
                <a:ext uri="{FF2B5EF4-FFF2-40B4-BE49-F238E27FC236}">
                  <a16:creationId xmlns:a16="http://schemas.microsoft.com/office/drawing/2014/main" id="{71516E84-743F-4EE4-B466-909E55FCC98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45342" y="6223503"/>
              <a:ext cx="144445" cy="78339"/>
            </a:xfrm>
            <a:custGeom>
              <a:avLst/>
              <a:gdLst>
                <a:gd name="T0" fmla="*/ 29 w 44"/>
                <a:gd name="T1" fmla="*/ 0 h 26"/>
                <a:gd name="T2" fmla="*/ 26 w 44"/>
                <a:gd name="T3" fmla="*/ 26 h 26"/>
                <a:gd name="T4" fmla="*/ 29 w 44"/>
                <a:gd name="T5" fmla="*/ 0 h 26"/>
              </a:gdLst>
              <a:ahLst/>
              <a:cxnLst>
                <a:cxn ang="0">
                  <a:pos x="T0" y="T1"/>
                </a:cxn>
                <a:cxn ang="0">
                  <a:pos x="T2" y="T3"/>
                </a:cxn>
                <a:cxn ang="0">
                  <a:pos x="T4" y="T5"/>
                </a:cxn>
              </a:cxnLst>
              <a:rect l="0" t="0" r="r" b="b"/>
              <a:pathLst>
                <a:path w="44" h="26">
                  <a:moveTo>
                    <a:pt x="29" y="0"/>
                  </a:moveTo>
                  <a:cubicBezTo>
                    <a:pt x="44" y="3"/>
                    <a:pt x="40" y="22"/>
                    <a:pt x="26" y="26"/>
                  </a:cubicBezTo>
                  <a:cubicBezTo>
                    <a:pt x="0" y="25"/>
                    <a:pt x="11" y="6"/>
                    <a:pt x="29"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1" name="Freeform 42">
              <a:extLst>
                <a:ext uri="{FF2B5EF4-FFF2-40B4-BE49-F238E27FC236}">
                  <a16:creationId xmlns:a16="http://schemas.microsoft.com/office/drawing/2014/main" id="{285EE84A-B305-47FC-9896-3EAAE94F6D0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33510" y="5541519"/>
              <a:ext cx="144445" cy="97107"/>
            </a:xfrm>
            <a:custGeom>
              <a:avLst/>
              <a:gdLst>
                <a:gd name="T0" fmla="*/ 31 w 44"/>
                <a:gd name="T1" fmla="*/ 1 h 32"/>
                <a:gd name="T2" fmla="*/ 43 w 44"/>
                <a:gd name="T3" fmla="*/ 16 h 32"/>
                <a:gd name="T4" fmla="*/ 31 w 44"/>
                <a:gd name="T5" fmla="*/ 1 h 32"/>
              </a:gdLst>
              <a:ahLst/>
              <a:cxnLst>
                <a:cxn ang="0">
                  <a:pos x="T0" y="T1"/>
                </a:cxn>
                <a:cxn ang="0">
                  <a:pos x="T2" y="T3"/>
                </a:cxn>
                <a:cxn ang="0">
                  <a:pos x="T4" y="T5"/>
                </a:cxn>
              </a:cxnLst>
              <a:rect l="0" t="0" r="r" b="b"/>
              <a:pathLst>
                <a:path w="44" h="32">
                  <a:moveTo>
                    <a:pt x="31" y="1"/>
                  </a:moveTo>
                  <a:cubicBezTo>
                    <a:pt x="40" y="0"/>
                    <a:pt x="44" y="8"/>
                    <a:pt x="43" y="16"/>
                  </a:cubicBezTo>
                  <a:cubicBezTo>
                    <a:pt x="29" y="32"/>
                    <a:pt x="0" y="7"/>
                    <a:pt x="31"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2" name="Freeform 44">
              <a:extLst>
                <a:ext uri="{FF2B5EF4-FFF2-40B4-BE49-F238E27FC236}">
                  <a16:creationId xmlns:a16="http://schemas.microsoft.com/office/drawing/2014/main" id="{52175DC6-FE35-414D-B1FC-53870E0F6B9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37300" y="4025647"/>
              <a:ext cx="131153" cy="84866"/>
            </a:xfrm>
            <a:custGeom>
              <a:avLst/>
              <a:gdLst>
                <a:gd name="T0" fmla="*/ 27 w 40"/>
                <a:gd name="T1" fmla="*/ 1 h 28"/>
                <a:gd name="T2" fmla="*/ 38 w 40"/>
                <a:gd name="T3" fmla="*/ 17 h 28"/>
                <a:gd name="T4" fmla="*/ 27 w 40"/>
                <a:gd name="T5" fmla="*/ 1 h 28"/>
              </a:gdLst>
              <a:ahLst/>
              <a:cxnLst>
                <a:cxn ang="0">
                  <a:pos x="T0" y="T1"/>
                </a:cxn>
                <a:cxn ang="0">
                  <a:pos x="T2" y="T3"/>
                </a:cxn>
                <a:cxn ang="0">
                  <a:pos x="T4" y="T5"/>
                </a:cxn>
              </a:cxnLst>
              <a:rect l="0" t="0" r="r" b="b"/>
              <a:pathLst>
                <a:path w="40" h="28">
                  <a:moveTo>
                    <a:pt x="27" y="1"/>
                  </a:moveTo>
                  <a:cubicBezTo>
                    <a:pt x="35" y="0"/>
                    <a:pt x="40" y="10"/>
                    <a:pt x="38" y="17"/>
                  </a:cubicBezTo>
                  <a:cubicBezTo>
                    <a:pt x="17" y="28"/>
                    <a:pt x="0" y="7"/>
                    <a:pt x="27"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3" name="Freeform 45">
              <a:extLst>
                <a:ext uri="{FF2B5EF4-FFF2-40B4-BE49-F238E27FC236}">
                  <a16:creationId xmlns:a16="http://schemas.microsoft.com/office/drawing/2014/main" id="{ACD91DA3-CF45-4374-AEDA-5DA2E53EE45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15149" y="5781473"/>
              <a:ext cx="144445" cy="102819"/>
            </a:xfrm>
            <a:custGeom>
              <a:avLst/>
              <a:gdLst>
                <a:gd name="T0" fmla="*/ 31 w 44"/>
                <a:gd name="T1" fmla="*/ 0 h 34"/>
                <a:gd name="T2" fmla="*/ 42 w 44"/>
                <a:gd name="T3" fmla="*/ 19 h 34"/>
                <a:gd name="T4" fmla="*/ 31 w 44"/>
                <a:gd name="T5" fmla="*/ 0 h 34"/>
              </a:gdLst>
              <a:ahLst/>
              <a:cxnLst>
                <a:cxn ang="0">
                  <a:pos x="T0" y="T1"/>
                </a:cxn>
                <a:cxn ang="0">
                  <a:pos x="T2" y="T3"/>
                </a:cxn>
                <a:cxn ang="0">
                  <a:pos x="T4" y="T5"/>
                </a:cxn>
              </a:cxnLst>
              <a:rect l="0" t="0" r="r" b="b"/>
              <a:pathLst>
                <a:path w="44" h="34">
                  <a:moveTo>
                    <a:pt x="31" y="0"/>
                  </a:moveTo>
                  <a:cubicBezTo>
                    <a:pt x="39" y="0"/>
                    <a:pt x="44" y="12"/>
                    <a:pt x="42" y="19"/>
                  </a:cubicBezTo>
                  <a:cubicBezTo>
                    <a:pt x="25" y="34"/>
                    <a:pt x="0" y="8"/>
                    <a:pt x="31"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4" name="Freeform 46">
              <a:extLst>
                <a:ext uri="{FF2B5EF4-FFF2-40B4-BE49-F238E27FC236}">
                  <a16:creationId xmlns:a16="http://schemas.microsoft.com/office/drawing/2014/main" id="{8AAA7A16-3076-4557-9DC3-297D83248E0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64208" y="2775569"/>
              <a:ext cx="121406" cy="81603"/>
            </a:xfrm>
            <a:custGeom>
              <a:avLst/>
              <a:gdLst>
                <a:gd name="T0" fmla="*/ 19 w 37"/>
                <a:gd name="T1" fmla="*/ 1 h 27"/>
                <a:gd name="T2" fmla="*/ 21 w 37"/>
                <a:gd name="T3" fmla="*/ 27 h 27"/>
                <a:gd name="T4" fmla="*/ 19 w 37"/>
                <a:gd name="T5" fmla="*/ 1 h 27"/>
              </a:gdLst>
              <a:ahLst/>
              <a:cxnLst>
                <a:cxn ang="0">
                  <a:pos x="T0" y="T1"/>
                </a:cxn>
                <a:cxn ang="0">
                  <a:pos x="T2" y="T3"/>
                </a:cxn>
                <a:cxn ang="0">
                  <a:pos x="T4" y="T5"/>
                </a:cxn>
              </a:cxnLst>
              <a:rect l="0" t="0" r="r" b="b"/>
              <a:pathLst>
                <a:path w="37" h="27">
                  <a:moveTo>
                    <a:pt x="19" y="1"/>
                  </a:moveTo>
                  <a:cubicBezTo>
                    <a:pt x="31" y="2"/>
                    <a:pt x="37" y="24"/>
                    <a:pt x="21" y="27"/>
                  </a:cubicBezTo>
                  <a:cubicBezTo>
                    <a:pt x="1" y="27"/>
                    <a:pt x="0" y="0"/>
                    <a:pt x="19"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5" name="Freeform 47">
              <a:extLst>
                <a:ext uri="{FF2B5EF4-FFF2-40B4-BE49-F238E27FC236}">
                  <a16:creationId xmlns:a16="http://schemas.microsoft.com/office/drawing/2014/main" id="{62AFF181-4F3A-40CE-BC79-BD8D97E0C2E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22353" y="3794520"/>
              <a:ext cx="147990" cy="78339"/>
            </a:xfrm>
            <a:custGeom>
              <a:avLst/>
              <a:gdLst>
                <a:gd name="T0" fmla="*/ 22 w 45"/>
                <a:gd name="T1" fmla="*/ 0 h 26"/>
                <a:gd name="T2" fmla="*/ 28 w 45"/>
                <a:gd name="T3" fmla="*/ 26 h 26"/>
                <a:gd name="T4" fmla="*/ 22 w 45"/>
                <a:gd name="T5" fmla="*/ 0 h 26"/>
              </a:gdLst>
              <a:ahLst/>
              <a:cxnLst>
                <a:cxn ang="0">
                  <a:pos x="T0" y="T1"/>
                </a:cxn>
                <a:cxn ang="0">
                  <a:pos x="T2" y="T3"/>
                </a:cxn>
                <a:cxn ang="0">
                  <a:pos x="T4" y="T5"/>
                </a:cxn>
              </a:cxnLst>
              <a:rect l="0" t="0" r="r" b="b"/>
              <a:pathLst>
                <a:path w="45" h="26">
                  <a:moveTo>
                    <a:pt x="22" y="0"/>
                  </a:moveTo>
                  <a:cubicBezTo>
                    <a:pt x="32" y="2"/>
                    <a:pt x="45" y="22"/>
                    <a:pt x="28" y="26"/>
                  </a:cubicBezTo>
                  <a:cubicBezTo>
                    <a:pt x="10" y="24"/>
                    <a:pt x="0" y="9"/>
                    <a:pt x="22"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6" name="Freeform 48">
              <a:extLst>
                <a:ext uri="{FF2B5EF4-FFF2-40B4-BE49-F238E27FC236}">
                  <a16:creationId xmlns:a16="http://schemas.microsoft.com/office/drawing/2014/main" id="{E9EE8F9C-63EF-41F7-90AC-95F093366F0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17610" y="3561050"/>
              <a:ext cx="133812" cy="79154"/>
            </a:xfrm>
            <a:custGeom>
              <a:avLst/>
              <a:gdLst>
                <a:gd name="T0" fmla="*/ 19 w 41"/>
                <a:gd name="T1" fmla="*/ 0 h 26"/>
                <a:gd name="T2" fmla="*/ 7 w 41"/>
                <a:gd name="T3" fmla="*/ 19 h 26"/>
                <a:gd name="T4" fmla="*/ 19 w 41"/>
                <a:gd name="T5" fmla="*/ 0 h 26"/>
              </a:gdLst>
              <a:ahLst/>
              <a:cxnLst>
                <a:cxn ang="0">
                  <a:pos x="T0" y="T1"/>
                </a:cxn>
                <a:cxn ang="0">
                  <a:pos x="T2" y="T3"/>
                </a:cxn>
                <a:cxn ang="0">
                  <a:pos x="T4" y="T5"/>
                </a:cxn>
              </a:cxnLst>
              <a:rect l="0" t="0" r="r" b="b"/>
              <a:pathLst>
                <a:path w="41" h="26">
                  <a:moveTo>
                    <a:pt x="19" y="0"/>
                  </a:moveTo>
                  <a:cubicBezTo>
                    <a:pt x="41" y="9"/>
                    <a:pt x="28" y="26"/>
                    <a:pt x="7" y="19"/>
                  </a:cubicBezTo>
                  <a:cubicBezTo>
                    <a:pt x="0" y="8"/>
                    <a:pt x="7" y="1"/>
                    <a:pt x="19"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7" name="Freeform 62">
              <a:extLst>
                <a:ext uri="{FF2B5EF4-FFF2-40B4-BE49-F238E27FC236}">
                  <a16:creationId xmlns:a16="http://schemas.microsoft.com/office/drawing/2014/main" id="{F99D5EE6-2CC4-4A54-9A07-4734713E7AB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08042" y="2895364"/>
              <a:ext cx="150648" cy="75075"/>
            </a:xfrm>
            <a:custGeom>
              <a:avLst/>
              <a:gdLst>
                <a:gd name="T0" fmla="*/ 23 w 46"/>
                <a:gd name="T1" fmla="*/ 0 h 25"/>
                <a:gd name="T2" fmla="*/ 29 w 46"/>
                <a:gd name="T3" fmla="*/ 25 h 25"/>
                <a:gd name="T4" fmla="*/ 23 w 46"/>
                <a:gd name="T5" fmla="*/ 0 h 25"/>
              </a:gdLst>
              <a:ahLst/>
              <a:cxnLst>
                <a:cxn ang="0">
                  <a:pos x="T0" y="T1"/>
                </a:cxn>
                <a:cxn ang="0">
                  <a:pos x="T2" y="T3"/>
                </a:cxn>
                <a:cxn ang="0">
                  <a:pos x="T4" y="T5"/>
                </a:cxn>
              </a:cxnLst>
              <a:rect l="0" t="0" r="r" b="b"/>
              <a:pathLst>
                <a:path w="46" h="25">
                  <a:moveTo>
                    <a:pt x="23" y="0"/>
                  </a:moveTo>
                  <a:cubicBezTo>
                    <a:pt x="32" y="1"/>
                    <a:pt x="46" y="21"/>
                    <a:pt x="29" y="25"/>
                  </a:cubicBezTo>
                  <a:cubicBezTo>
                    <a:pt x="10" y="24"/>
                    <a:pt x="0" y="9"/>
                    <a:pt x="23"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8" name="Freeform 63">
              <a:extLst>
                <a:ext uri="{FF2B5EF4-FFF2-40B4-BE49-F238E27FC236}">
                  <a16:creationId xmlns:a16="http://schemas.microsoft.com/office/drawing/2014/main" id="{DC83D62C-4898-4734-893F-7FE7A2D706D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19400" y="4033977"/>
              <a:ext cx="121406" cy="124036"/>
            </a:xfrm>
            <a:custGeom>
              <a:avLst/>
              <a:gdLst>
                <a:gd name="T0" fmla="*/ 24 w 37"/>
                <a:gd name="T1" fmla="*/ 4 h 41"/>
                <a:gd name="T2" fmla="*/ 29 w 37"/>
                <a:gd name="T3" fmla="*/ 26 h 41"/>
                <a:gd name="T4" fmla="*/ 24 w 37"/>
                <a:gd name="T5" fmla="*/ 4 h 41"/>
              </a:gdLst>
              <a:ahLst/>
              <a:cxnLst>
                <a:cxn ang="0">
                  <a:pos x="T0" y="T1"/>
                </a:cxn>
                <a:cxn ang="0">
                  <a:pos x="T2" y="T3"/>
                </a:cxn>
                <a:cxn ang="0">
                  <a:pos x="T4" y="T5"/>
                </a:cxn>
              </a:cxnLst>
              <a:rect l="0" t="0" r="r" b="b"/>
              <a:pathLst>
                <a:path w="37" h="41">
                  <a:moveTo>
                    <a:pt x="24" y="4"/>
                  </a:moveTo>
                  <a:cubicBezTo>
                    <a:pt x="37" y="1"/>
                    <a:pt x="28" y="18"/>
                    <a:pt x="29" y="26"/>
                  </a:cubicBezTo>
                  <a:cubicBezTo>
                    <a:pt x="8" y="41"/>
                    <a:pt x="0" y="0"/>
                    <a:pt x="24" y="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9" name="Freeform 64">
              <a:extLst>
                <a:ext uri="{FF2B5EF4-FFF2-40B4-BE49-F238E27FC236}">
                  <a16:creationId xmlns:a16="http://schemas.microsoft.com/office/drawing/2014/main" id="{EFA4198B-E065-405F-84E4-B0220DCEF9A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87351" y="2627056"/>
              <a:ext cx="137356" cy="100371"/>
            </a:xfrm>
            <a:custGeom>
              <a:avLst/>
              <a:gdLst>
                <a:gd name="T0" fmla="*/ 25 w 42"/>
                <a:gd name="T1" fmla="*/ 1 h 33"/>
                <a:gd name="T2" fmla="*/ 4 w 42"/>
                <a:gd name="T3" fmla="*/ 19 h 33"/>
                <a:gd name="T4" fmla="*/ 25 w 42"/>
                <a:gd name="T5" fmla="*/ 1 h 33"/>
              </a:gdLst>
              <a:ahLst/>
              <a:cxnLst>
                <a:cxn ang="0">
                  <a:pos x="T0" y="T1"/>
                </a:cxn>
                <a:cxn ang="0">
                  <a:pos x="T2" y="T3"/>
                </a:cxn>
                <a:cxn ang="0">
                  <a:pos x="T4" y="T5"/>
                </a:cxn>
              </a:cxnLst>
              <a:rect l="0" t="0" r="r" b="b"/>
              <a:pathLst>
                <a:path w="42" h="33">
                  <a:moveTo>
                    <a:pt x="25" y="1"/>
                  </a:moveTo>
                  <a:cubicBezTo>
                    <a:pt x="42" y="14"/>
                    <a:pt x="15" y="33"/>
                    <a:pt x="4" y="19"/>
                  </a:cubicBezTo>
                  <a:cubicBezTo>
                    <a:pt x="0" y="6"/>
                    <a:pt x="15" y="0"/>
                    <a:pt x="25"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0" name="Freeform 65">
              <a:extLst>
                <a:ext uri="{FF2B5EF4-FFF2-40B4-BE49-F238E27FC236}">
                  <a16:creationId xmlns:a16="http://schemas.microsoft.com/office/drawing/2014/main" id="{F6D1AC12-FB95-4593-BF80-DABEDD4E3E6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87982" y="3771071"/>
              <a:ext cx="121406" cy="79154"/>
            </a:xfrm>
            <a:custGeom>
              <a:avLst/>
              <a:gdLst>
                <a:gd name="T0" fmla="*/ 19 w 37"/>
                <a:gd name="T1" fmla="*/ 0 h 26"/>
                <a:gd name="T2" fmla="*/ 22 w 37"/>
                <a:gd name="T3" fmla="*/ 26 h 26"/>
                <a:gd name="T4" fmla="*/ 19 w 37"/>
                <a:gd name="T5" fmla="*/ 0 h 26"/>
              </a:gdLst>
              <a:ahLst/>
              <a:cxnLst>
                <a:cxn ang="0">
                  <a:pos x="T0" y="T1"/>
                </a:cxn>
                <a:cxn ang="0">
                  <a:pos x="T2" y="T3"/>
                </a:cxn>
                <a:cxn ang="0">
                  <a:pos x="T4" y="T5"/>
                </a:cxn>
              </a:cxnLst>
              <a:rect l="0" t="0" r="r" b="b"/>
              <a:pathLst>
                <a:path w="37" h="26">
                  <a:moveTo>
                    <a:pt x="19" y="0"/>
                  </a:moveTo>
                  <a:cubicBezTo>
                    <a:pt x="31" y="1"/>
                    <a:pt x="37" y="23"/>
                    <a:pt x="22" y="26"/>
                  </a:cubicBezTo>
                  <a:cubicBezTo>
                    <a:pt x="2" y="26"/>
                    <a:pt x="0" y="0"/>
                    <a:pt x="19"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1" name="Freeform 66">
              <a:extLst>
                <a:ext uri="{FF2B5EF4-FFF2-40B4-BE49-F238E27FC236}">
                  <a16:creationId xmlns:a16="http://schemas.microsoft.com/office/drawing/2014/main" id="{9F41615F-3978-4890-992E-1D44D0D9145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75764" y="5317507"/>
              <a:ext cx="131153" cy="111796"/>
            </a:xfrm>
            <a:custGeom>
              <a:avLst/>
              <a:gdLst>
                <a:gd name="T0" fmla="*/ 22 w 40"/>
                <a:gd name="T1" fmla="*/ 1 h 37"/>
                <a:gd name="T2" fmla="*/ 40 w 40"/>
                <a:gd name="T3" fmla="*/ 18 h 37"/>
                <a:gd name="T4" fmla="*/ 22 w 40"/>
                <a:gd name="T5" fmla="*/ 1 h 37"/>
              </a:gdLst>
              <a:ahLst/>
              <a:cxnLst>
                <a:cxn ang="0">
                  <a:pos x="T0" y="T1"/>
                </a:cxn>
                <a:cxn ang="0">
                  <a:pos x="T2" y="T3"/>
                </a:cxn>
                <a:cxn ang="0">
                  <a:pos x="T4" y="T5"/>
                </a:cxn>
              </a:cxnLst>
              <a:rect l="0" t="0" r="r" b="b"/>
              <a:pathLst>
                <a:path w="40" h="37">
                  <a:moveTo>
                    <a:pt x="22" y="1"/>
                  </a:moveTo>
                  <a:cubicBezTo>
                    <a:pt x="36" y="0"/>
                    <a:pt x="40" y="8"/>
                    <a:pt x="40" y="18"/>
                  </a:cubicBezTo>
                  <a:cubicBezTo>
                    <a:pt x="27" y="37"/>
                    <a:pt x="0" y="14"/>
                    <a:pt x="22"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2" name="Freeform 67">
              <a:extLst>
                <a:ext uri="{FF2B5EF4-FFF2-40B4-BE49-F238E27FC236}">
                  <a16:creationId xmlns:a16="http://schemas.microsoft.com/office/drawing/2014/main" id="{293C0AD6-F904-4337-8CAB-2FF649834BE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55944" y="4533529"/>
              <a:ext cx="157737" cy="118324"/>
            </a:xfrm>
            <a:custGeom>
              <a:avLst/>
              <a:gdLst>
                <a:gd name="T0" fmla="*/ 28 w 48"/>
                <a:gd name="T1" fmla="*/ 1 h 39"/>
                <a:gd name="T2" fmla="*/ 46 w 48"/>
                <a:gd name="T3" fmla="*/ 11 h 39"/>
                <a:gd name="T4" fmla="*/ 28 w 48"/>
                <a:gd name="T5" fmla="*/ 1 h 39"/>
              </a:gdLst>
              <a:ahLst/>
              <a:cxnLst>
                <a:cxn ang="0">
                  <a:pos x="T0" y="T1"/>
                </a:cxn>
                <a:cxn ang="0">
                  <a:pos x="T2" y="T3"/>
                </a:cxn>
                <a:cxn ang="0">
                  <a:pos x="T4" y="T5"/>
                </a:cxn>
              </a:cxnLst>
              <a:rect l="0" t="0" r="r" b="b"/>
              <a:pathLst>
                <a:path w="48" h="39">
                  <a:moveTo>
                    <a:pt x="28" y="1"/>
                  </a:moveTo>
                  <a:cubicBezTo>
                    <a:pt x="39" y="0"/>
                    <a:pt x="43" y="5"/>
                    <a:pt x="46" y="11"/>
                  </a:cubicBezTo>
                  <a:cubicBezTo>
                    <a:pt x="48" y="39"/>
                    <a:pt x="0" y="17"/>
                    <a:pt x="28"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3" name="Freeform 68">
              <a:extLst>
                <a:ext uri="{FF2B5EF4-FFF2-40B4-BE49-F238E27FC236}">
                  <a16:creationId xmlns:a16="http://schemas.microsoft.com/office/drawing/2014/main" id="{E68410D4-6ED4-4651-8543-78B0AB57A2C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83332" y="3190789"/>
              <a:ext cx="115202" cy="124036"/>
            </a:xfrm>
            <a:custGeom>
              <a:avLst/>
              <a:gdLst>
                <a:gd name="T0" fmla="*/ 16 w 35"/>
                <a:gd name="T1" fmla="*/ 4 h 41"/>
                <a:gd name="T2" fmla="*/ 33 w 35"/>
                <a:gd name="T3" fmla="*/ 15 h 41"/>
                <a:gd name="T4" fmla="*/ 16 w 35"/>
                <a:gd name="T5" fmla="*/ 4 h 41"/>
              </a:gdLst>
              <a:ahLst/>
              <a:cxnLst>
                <a:cxn ang="0">
                  <a:pos x="T0" y="T1"/>
                </a:cxn>
                <a:cxn ang="0">
                  <a:pos x="T2" y="T3"/>
                </a:cxn>
                <a:cxn ang="0">
                  <a:pos x="T4" y="T5"/>
                </a:cxn>
              </a:cxnLst>
              <a:rect l="0" t="0" r="r" b="b"/>
              <a:pathLst>
                <a:path w="35" h="41">
                  <a:moveTo>
                    <a:pt x="16" y="4"/>
                  </a:moveTo>
                  <a:cubicBezTo>
                    <a:pt x="35" y="5"/>
                    <a:pt x="32" y="0"/>
                    <a:pt x="33" y="15"/>
                  </a:cubicBezTo>
                  <a:cubicBezTo>
                    <a:pt x="34" y="41"/>
                    <a:pt x="0" y="23"/>
                    <a:pt x="16" y="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4" name="Freeform 69">
              <a:extLst>
                <a:ext uri="{FF2B5EF4-FFF2-40B4-BE49-F238E27FC236}">
                  <a16:creationId xmlns:a16="http://schemas.microsoft.com/office/drawing/2014/main" id="{BB356FF6-7153-4AE8-904C-8535363AA8F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62589" y="5599752"/>
              <a:ext cx="144445" cy="111796"/>
            </a:xfrm>
            <a:custGeom>
              <a:avLst/>
              <a:gdLst>
                <a:gd name="T0" fmla="*/ 29 w 44"/>
                <a:gd name="T1" fmla="*/ 0 h 37"/>
                <a:gd name="T2" fmla="*/ 42 w 44"/>
                <a:gd name="T3" fmla="*/ 21 h 37"/>
                <a:gd name="T4" fmla="*/ 29 w 44"/>
                <a:gd name="T5" fmla="*/ 0 h 37"/>
              </a:gdLst>
              <a:ahLst/>
              <a:cxnLst>
                <a:cxn ang="0">
                  <a:pos x="T0" y="T1"/>
                </a:cxn>
                <a:cxn ang="0">
                  <a:pos x="T2" y="T3"/>
                </a:cxn>
                <a:cxn ang="0">
                  <a:pos x="T4" y="T5"/>
                </a:cxn>
              </a:cxnLst>
              <a:rect l="0" t="0" r="r" b="b"/>
              <a:pathLst>
                <a:path w="44" h="37">
                  <a:moveTo>
                    <a:pt x="29" y="0"/>
                  </a:moveTo>
                  <a:cubicBezTo>
                    <a:pt x="36" y="2"/>
                    <a:pt x="44" y="12"/>
                    <a:pt x="42" y="21"/>
                  </a:cubicBezTo>
                  <a:cubicBezTo>
                    <a:pt x="25" y="37"/>
                    <a:pt x="0" y="7"/>
                    <a:pt x="29"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5" name="Freeform 70">
              <a:extLst>
                <a:ext uri="{FF2B5EF4-FFF2-40B4-BE49-F238E27FC236}">
                  <a16:creationId xmlns:a16="http://schemas.microsoft.com/office/drawing/2014/main" id="{D9CD9700-C2DA-4CCD-8700-D763281E4CE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26802" y="6191496"/>
              <a:ext cx="131153" cy="75890"/>
            </a:xfrm>
            <a:custGeom>
              <a:avLst/>
              <a:gdLst>
                <a:gd name="T0" fmla="*/ 18 w 40"/>
                <a:gd name="T1" fmla="*/ 0 h 25"/>
                <a:gd name="T2" fmla="*/ 7 w 40"/>
                <a:gd name="T3" fmla="*/ 21 h 25"/>
                <a:gd name="T4" fmla="*/ 18 w 40"/>
                <a:gd name="T5" fmla="*/ 0 h 25"/>
              </a:gdLst>
              <a:ahLst/>
              <a:cxnLst>
                <a:cxn ang="0">
                  <a:pos x="T0" y="T1"/>
                </a:cxn>
                <a:cxn ang="0">
                  <a:pos x="T2" y="T3"/>
                </a:cxn>
                <a:cxn ang="0">
                  <a:pos x="T4" y="T5"/>
                </a:cxn>
              </a:cxnLst>
              <a:rect l="0" t="0" r="r" b="b"/>
              <a:pathLst>
                <a:path w="40" h="25">
                  <a:moveTo>
                    <a:pt x="18" y="0"/>
                  </a:moveTo>
                  <a:cubicBezTo>
                    <a:pt x="40" y="9"/>
                    <a:pt x="26" y="25"/>
                    <a:pt x="7" y="21"/>
                  </a:cubicBezTo>
                  <a:cubicBezTo>
                    <a:pt x="0" y="11"/>
                    <a:pt x="5" y="0"/>
                    <a:pt x="18"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6" name="Freeform 71">
              <a:extLst>
                <a:ext uri="{FF2B5EF4-FFF2-40B4-BE49-F238E27FC236}">
                  <a16:creationId xmlns:a16="http://schemas.microsoft.com/office/drawing/2014/main" id="{6CC97770-31D6-46F7-9608-9D96AEF4A15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74132" y="5079102"/>
              <a:ext cx="131153" cy="90579"/>
            </a:xfrm>
            <a:custGeom>
              <a:avLst/>
              <a:gdLst>
                <a:gd name="T0" fmla="*/ 22 w 40"/>
                <a:gd name="T1" fmla="*/ 0 h 30"/>
                <a:gd name="T2" fmla="*/ 16 w 40"/>
                <a:gd name="T3" fmla="*/ 26 h 30"/>
                <a:gd name="T4" fmla="*/ 22 w 40"/>
                <a:gd name="T5" fmla="*/ 0 h 30"/>
              </a:gdLst>
              <a:ahLst/>
              <a:cxnLst>
                <a:cxn ang="0">
                  <a:pos x="T0" y="T1"/>
                </a:cxn>
                <a:cxn ang="0">
                  <a:pos x="T2" y="T3"/>
                </a:cxn>
                <a:cxn ang="0">
                  <a:pos x="T4" y="T5"/>
                </a:cxn>
              </a:cxnLst>
              <a:rect l="0" t="0" r="r" b="b"/>
              <a:pathLst>
                <a:path w="40" h="30">
                  <a:moveTo>
                    <a:pt x="22" y="0"/>
                  </a:moveTo>
                  <a:cubicBezTo>
                    <a:pt x="39" y="3"/>
                    <a:pt x="40" y="30"/>
                    <a:pt x="16" y="26"/>
                  </a:cubicBezTo>
                  <a:cubicBezTo>
                    <a:pt x="0" y="7"/>
                    <a:pt x="14" y="4"/>
                    <a:pt x="22"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7" name="Freeform 72">
              <a:extLst>
                <a:ext uri="{FF2B5EF4-FFF2-40B4-BE49-F238E27FC236}">
                  <a16:creationId xmlns:a16="http://schemas.microsoft.com/office/drawing/2014/main" id="{1F6A0344-12D8-457F-B2C4-BF6ABC3F97C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70869" y="4852243"/>
              <a:ext cx="131153" cy="90579"/>
            </a:xfrm>
            <a:custGeom>
              <a:avLst/>
              <a:gdLst>
                <a:gd name="T0" fmla="*/ 22 w 40"/>
                <a:gd name="T1" fmla="*/ 0 h 30"/>
                <a:gd name="T2" fmla="*/ 17 w 40"/>
                <a:gd name="T3" fmla="*/ 26 h 30"/>
                <a:gd name="T4" fmla="*/ 22 w 40"/>
                <a:gd name="T5" fmla="*/ 0 h 30"/>
              </a:gdLst>
              <a:ahLst/>
              <a:cxnLst>
                <a:cxn ang="0">
                  <a:pos x="T0" y="T1"/>
                </a:cxn>
                <a:cxn ang="0">
                  <a:pos x="T2" y="T3"/>
                </a:cxn>
                <a:cxn ang="0">
                  <a:pos x="T4" y="T5"/>
                </a:cxn>
              </a:cxnLst>
              <a:rect l="0" t="0" r="r" b="b"/>
              <a:pathLst>
                <a:path w="40" h="30">
                  <a:moveTo>
                    <a:pt x="22" y="0"/>
                  </a:moveTo>
                  <a:cubicBezTo>
                    <a:pt x="40" y="1"/>
                    <a:pt x="40" y="30"/>
                    <a:pt x="17" y="26"/>
                  </a:cubicBezTo>
                  <a:cubicBezTo>
                    <a:pt x="0" y="7"/>
                    <a:pt x="15" y="5"/>
                    <a:pt x="22"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8" name="Freeform 73">
              <a:extLst>
                <a:ext uri="{FF2B5EF4-FFF2-40B4-BE49-F238E27FC236}">
                  <a16:creationId xmlns:a16="http://schemas.microsoft.com/office/drawing/2014/main" id="{A659A3FC-205E-41C5-90D8-2909635C664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75742" y="4352608"/>
              <a:ext cx="121406" cy="84051"/>
            </a:xfrm>
            <a:custGeom>
              <a:avLst/>
              <a:gdLst>
                <a:gd name="T0" fmla="*/ 13 w 37"/>
                <a:gd name="T1" fmla="*/ 2 h 28"/>
                <a:gd name="T2" fmla="*/ 29 w 37"/>
                <a:gd name="T3" fmla="*/ 9 h 28"/>
                <a:gd name="T4" fmla="*/ 14 w 37"/>
                <a:gd name="T5" fmla="*/ 28 h 28"/>
                <a:gd name="T6" fmla="*/ 13 w 37"/>
                <a:gd name="T7" fmla="*/ 2 h 28"/>
              </a:gdLst>
              <a:ahLst/>
              <a:cxnLst>
                <a:cxn ang="0">
                  <a:pos x="T0" y="T1"/>
                </a:cxn>
                <a:cxn ang="0">
                  <a:pos x="T2" y="T3"/>
                </a:cxn>
                <a:cxn ang="0">
                  <a:pos x="T4" y="T5"/>
                </a:cxn>
                <a:cxn ang="0">
                  <a:pos x="T6" y="T7"/>
                </a:cxn>
              </a:cxnLst>
              <a:rect l="0" t="0" r="r" b="b"/>
              <a:pathLst>
                <a:path w="37" h="28">
                  <a:moveTo>
                    <a:pt x="13" y="2"/>
                  </a:moveTo>
                  <a:cubicBezTo>
                    <a:pt x="23" y="0"/>
                    <a:pt x="25" y="4"/>
                    <a:pt x="29" y="9"/>
                  </a:cubicBezTo>
                  <a:cubicBezTo>
                    <a:pt x="37" y="19"/>
                    <a:pt x="25" y="25"/>
                    <a:pt x="14" y="28"/>
                  </a:cubicBezTo>
                  <a:cubicBezTo>
                    <a:pt x="4" y="21"/>
                    <a:pt x="0" y="7"/>
                    <a:pt x="13" y="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9" name="Freeform 74">
              <a:extLst>
                <a:ext uri="{FF2B5EF4-FFF2-40B4-BE49-F238E27FC236}">
                  <a16:creationId xmlns:a16="http://schemas.microsoft.com/office/drawing/2014/main" id="{EF5898F8-F274-4A71-ABC2-9727884523D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43694" y="5932892"/>
              <a:ext cx="137356" cy="120771"/>
            </a:xfrm>
            <a:custGeom>
              <a:avLst/>
              <a:gdLst>
                <a:gd name="T0" fmla="*/ 19 w 42"/>
                <a:gd name="T1" fmla="*/ 0 h 40"/>
                <a:gd name="T2" fmla="*/ 4 w 42"/>
                <a:gd name="T3" fmla="*/ 19 h 40"/>
                <a:gd name="T4" fmla="*/ 19 w 42"/>
                <a:gd name="T5" fmla="*/ 0 h 40"/>
              </a:gdLst>
              <a:ahLst/>
              <a:cxnLst>
                <a:cxn ang="0">
                  <a:pos x="T0" y="T1"/>
                </a:cxn>
                <a:cxn ang="0">
                  <a:pos x="T2" y="T3"/>
                </a:cxn>
                <a:cxn ang="0">
                  <a:pos x="T4" y="T5"/>
                </a:cxn>
              </a:cxnLst>
              <a:rect l="0" t="0" r="r" b="b"/>
              <a:pathLst>
                <a:path w="42" h="40">
                  <a:moveTo>
                    <a:pt x="19" y="0"/>
                  </a:moveTo>
                  <a:cubicBezTo>
                    <a:pt x="42" y="10"/>
                    <a:pt x="20" y="40"/>
                    <a:pt x="4" y="19"/>
                  </a:cubicBezTo>
                  <a:cubicBezTo>
                    <a:pt x="0" y="6"/>
                    <a:pt x="8" y="1"/>
                    <a:pt x="19"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80" name="Freeform 75">
              <a:extLst>
                <a:ext uri="{FF2B5EF4-FFF2-40B4-BE49-F238E27FC236}">
                  <a16:creationId xmlns:a16="http://schemas.microsoft.com/office/drawing/2014/main" id="{A337719B-635F-4455-A8E8-6983D9B3DE8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38703" y="2387288"/>
              <a:ext cx="128495" cy="78339"/>
            </a:xfrm>
            <a:custGeom>
              <a:avLst/>
              <a:gdLst>
                <a:gd name="T0" fmla="*/ 23 w 39"/>
                <a:gd name="T1" fmla="*/ 0 h 26"/>
                <a:gd name="T2" fmla="*/ 19 w 39"/>
                <a:gd name="T3" fmla="*/ 26 h 26"/>
                <a:gd name="T4" fmla="*/ 23 w 39"/>
                <a:gd name="T5" fmla="*/ 0 h 26"/>
              </a:gdLst>
              <a:ahLst/>
              <a:cxnLst>
                <a:cxn ang="0">
                  <a:pos x="T0" y="T1"/>
                </a:cxn>
                <a:cxn ang="0">
                  <a:pos x="T2" y="T3"/>
                </a:cxn>
                <a:cxn ang="0">
                  <a:pos x="T4" y="T5"/>
                </a:cxn>
              </a:cxnLst>
              <a:rect l="0" t="0" r="r" b="b"/>
              <a:pathLst>
                <a:path w="39" h="26">
                  <a:moveTo>
                    <a:pt x="23" y="0"/>
                  </a:moveTo>
                  <a:cubicBezTo>
                    <a:pt x="39" y="3"/>
                    <a:pt x="34" y="25"/>
                    <a:pt x="19" y="26"/>
                  </a:cubicBezTo>
                  <a:cubicBezTo>
                    <a:pt x="0" y="19"/>
                    <a:pt x="7" y="3"/>
                    <a:pt x="23"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81" name="Freeform 77">
              <a:extLst>
                <a:ext uri="{FF2B5EF4-FFF2-40B4-BE49-F238E27FC236}">
                  <a16:creationId xmlns:a16="http://schemas.microsoft.com/office/drawing/2014/main" id="{665D8F7B-6125-4923-82FD-4541506B661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43949" y="3551571"/>
              <a:ext cx="151535" cy="75075"/>
            </a:xfrm>
            <a:custGeom>
              <a:avLst/>
              <a:gdLst>
                <a:gd name="T0" fmla="*/ 23 w 46"/>
                <a:gd name="T1" fmla="*/ 0 h 25"/>
                <a:gd name="T2" fmla="*/ 29 w 46"/>
                <a:gd name="T3" fmla="*/ 25 h 25"/>
                <a:gd name="T4" fmla="*/ 23 w 46"/>
                <a:gd name="T5" fmla="*/ 0 h 25"/>
              </a:gdLst>
              <a:ahLst/>
              <a:cxnLst>
                <a:cxn ang="0">
                  <a:pos x="T0" y="T1"/>
                </a:cxn>
                <a:cxn ang="0">
                  <a:pos x="T2" y="T3"/>
                </a:cxn>
                <a:cxn ang="0">
                  <a:pos x="T4" y="T5"/>
                </a:cxn>
              </a:cxnLst>
              <a:rect l="0" t="0" r="r" b="b"/>
              <a:pathLst>
                <a:path w="46" h="25">
                  <a:moveTo>
                    <a:pt x="23" y="0"/>
                  </a:moveTo>
                  <a:cubicBezTo>
                    <a:pt x="33" y="1"/>
                    <a:pt x="46" y="21"/>
                    <a:pt x="29" y="25"/>
                  </a:cubicBezTo>
                  <a:cubicBezTo>
                    <a:pt x="10" y="23"/>
                    <a:pt x="0" y="9"/>
                    <a:pt x="23"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82" name="Freeform 85">
              <a:extLst>
                <a:ext uri="{FF2B5EF4-FFF2-40B4-BE49-F238E27FC236}">
                  <a16:creationId xmlns:a16="http://schemas.microsoft.com/office/drawing/2014/main" id="{AEBBE398-C737-4798-92D3-68B6928A9B6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30208" y="6379390"/>
              <a:ext cx="127608" cy="97107"/>
            </a:xfrm>
            <a:custGeom>
              <a:avLst/>
              <a:gdLst>
                <a:gd name="T0" fmla="*/ 21 w 39"/>
                <a:gd name="T1" fmla="*/ 0 h 32"/>
                <a:gd name="T2" fmla="*/ 13 w 39"/>
                <a:gd name="T3" fmla="*/ 20 h 32"/>
                <a:gd name="T4" fmla="*/ 21 w 39"/>
                <a:gd name="T5" fmla="*/ 0 h 32"/>
              </a:gdLst>
              <a:ahLst/>
              <a:cxnLst>
                <a:cxn ang="0">
                  <a:pos x="T0" y="T1"/>
                </a:cxn>
                <a:cxn ang="0">
                  <a:pos x="T2" y="T3"/>
                </a:cxn>
                <a:cxn ang="0">
                  <a:pos x="T4" y="T5"/>
                </a:cxn>
              </a:cxnLst>
              <a:rect l="0" t="0" r="r" b="b"/>
              <a:pathLst>
                <a:path w="39" h="32">
                  <a:moveTo>
                    <a:pt x="21" y="0"/>
                  </a:moveTo>
                  <a:cubicBezTo>
                    <a:pt x="39" y="2"/>
                    <a:pt x="32" y="32"/>
                    <a:pt x="13" y="20"/>
                  </a:cubicBezTo>
                  <a:cubicBezTo>
                    <a:pt x="3" y="23"/>
                    <a:pt x="0" y="1"/>
                    <a:pt x="21"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83" name="Freeform 87">
              <a:extLst>
                <a:ext uri="{FF2B5EF4-FFF2-40B4-BE49-F238E27FC236}">
                  <a16:creationId xmlns:a16="http://schemas.microsoft.com/office/drawing/2014/main" id="{F3116C15-246C-412A-B5A8-DC7E056EC88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54699" y="6633625"/>
              <a:ext cx="134697" cy="90579"/>
            </a:xfrm>
            <a:custGeom>
              <a:avLst/>
              <a:gdLst>
                <a:gd name="T0" fmla="*/ 27 w 41"/>
                <a:gd name="T1" fmla="*/ 0 h 30"/>
                <a:gd name="T2" fmla="*/ 41 w 41"/>
                <a:gd name="T3" fmla="*/ 19 h 30"/>
                <a:gd name="T4" fmla="*/ 27 w 41"/>
                <a:gd name="T5" fmla="*/ 0 h 30"/>
              </a:gdLst>
              <a:ahLst/>
              <a:cxnLst>
                <a:cxn ang="0">
                  <a:pos x="T0" y="T1"/>
                </a:cxn>
                <a:cxn ang="0">
                  <a:pos x="T2" y="T3"/>
                </a:cxn>
                <a:cxn ang="0">
                  <a:pos x="T4" y="T5"/>
                </a:cxn>
              </a:cxnLst>
              <a:rect l="0" t="0" r="r" b="b"/>
              <a:pathLst>
                <a:path w="41" h="30">
                  <a:moveTo>
                    <a:pt x="27" y="0"/>
                  </a:moveTo>
                  <a:cubicBezTo>
                    <a:pt x="35" y="0"/>
                    <a:pt x="40" y="11"/>
                    <a:pt x="41" y="19"/>
                  </a:cubicBezTo>
                  <a:cubicBezTo>
                    <a:pt x="21" y="30"/>
                    <a:pt x="0" y="10"/>
                    <a:pt x="27"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84" name="Freeform 88">
              <a:extLst>
                <a:ext uri="{FF2B5EF4-FFF2-40B4-BE49-F238E27FC236}">
                  <a16:creationId xmlns:a16="http://schemas.microsoft.com/office/drawing/2014/main" id="{F9FA8A4C-F799-47E7-85C8-4DA109A003A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18248" y="5648840"/>
              <a:ext cx="6204" cy="6527"/>
            </a:xfrm>
            <a:custGeom>
              <a:avLst/>
              <a:gdLst>
                <a:gd name="T0" fmla="*/ 0 w 2"/>
                <a:gd name="T1" fmla="*/ 0 h 2"/>
                <a:gd name="T2" fmla="*/ 2 w 2"/>
                <a:gd name="T3" fmla="*/ 2 h 2"/>
                <a:gd name="T4" fmla="*/ 0 w 2"/>
                <a:gd name="T5" fmla="*/ 0 h 2"/>
              </a:gdLst>
              <a:ahLst/>
              <a:cxnLst>
                <a:cxn ang="0">
                  <a:pos x="T0" y="T1"/>
                </a:cxn>
                <a:cxn ang="0">
                  <a:pos x="T2" y="T3"/>
                </a:cxn>
                <a:cxn ang="0">
                  <a:pos x="T4" y="T5"/>
                </a:cxn>
              </a:cxnLst>
              <a:rect l="0" t="0" r="r" b="b"/>
              <a:pathLst>
                <a:path w="2" h="2">
                  <a:moveTo>
                    <a:pt x="0" y="0"/>
                  </a:moveTo>
                  <a:cubicBezTo>
                    <a:pt x="1" y="0"/>
                    <a:pt x="1" y="1"/>
                    <a:pt x="2" y="2"/>
                  </a:cubicBezTo>
                  <a:cubicBezTo>
                    <a:pt x="1" y="2"/>
                    <a:pt x="0" y="1"/>
                    <a:pt x="0"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4869166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A17232-3433-42B5-9A32-B295F8CFB16F}"/>
              </a:ext>
            </a:extLst>
          </p:cNvPr>
          <p:cNvSpPr>
            <a:spLocks noGrp="1"/>
          </p:cNvSpPr>
          <p:nvPr>
            <p:ph type="title"/>
          </p:nvPr>
        </p:nvSpPr>
        <p:spPr/>
        <p:txBody>
          <a:bodyPr/>
          <a:lstStyle/>
          <a:p>
            <a:r>
              <a:rPr lang="en-ZA" dirty="0"/>
              <a:t>Education</a:t>
            </a:r>
          </a:p>
        </p:txBody>
      </p:sp>
      <p:graphicFrame>
        <p:nvGraphicFramePr>
          <p:cNvPr id="4" name="Content Placeholder 3">
            <a:extLst>
              <a:ext uri="{FF2B5EF4-FFF2-40B4-BE49-F238E27FC236}">
                <a16:creationId xmlns:a16="http://schemas.microsoft.com/office/drawing/2014/main" id="{9EF66129-79CB-4F4B-B2E0-4C27936FCCAD}"/>
              </a:ext>
            </a:extLst>
          </p:cNvPr>
          <p:cNvGraphicFramePr>
            <a:graphicFrameLocks noGrp="1"/>
          </p:cNvGraphicFramePr>
          <p:nvPr>
            <p:ph idx="1"/>
            <p:extLst>
              <p:ext uri="{D42A27DB-BD31-4B8C-83A1-F6EECF244321}">
                <p14:modId xmlns:p14="http://schemas.microsoft.com/office/powerpoint/2010/main" val="465019785"/>
              </p:ext>
            </p:extLst>
          </p:nvPr>
        </p:nvGraphicFramePr>
        <p:xfrm>
          <a:off x="1069975" y="1874838"/>
          <a:ext cx="9634538" cy="435133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5269811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11AC88F6-55CB-496B-8AD8-9ABD2E6E3B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969239DF-EAA4-47C3-B4E3-79C6BCB243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793" y="5267"/>
            <a:ext cx="6635041" cy="6847466"/>
          </a:xfrm>
          <a:prstGeom prst="rect">
            <a:avLst/>
          </a:pr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9D6E61C-A1F1-411E-A021-064EE47BD994}"/>
              </a:ext>
            </a:extLst>
          </p:cNvPr>
          <p:cNvSpPr>
            <a:spLocks noGrp="1"/>
          </p:cNvSpPr>
          <p:nvPr>
            <p:ph type="title"/>
          </p:nvPr>
        </p:nvSpPr>
        <p:spPr>
          <a:xfrm>
            <a:off x="803932" y="571500"/>
            <a:ext cx="5110909" cy="1691969"/>
          </a:xfrm>
        </p:spPr>
        <p:txBody>
          <a:bodyPr>
            <a:normAutofit/>
          </a:bodyPr>
          <a:lstStyle/>
          <a:p>
            <a:pPr algn="ctr"/>
            <a:r>
              <a:rPr lang="en-ZA" dirty="0"/>
              <a:t>Employment Status based on age group. </a:t>
            </a:r>
          </a:p>
        </p:txBody>
      </p:sp>
      <p:sp>
        <p:nvSpPr>
          <p:cNvPr id="6" name="Content Placeholder 5">
            <a:extLst>
              <a:ext uri="{FF2B5EF4-FFF2-40B4-BE49-F238E27FC236}">
                <a16:creationId xmlns:a16="http://schemas.microsoft.com/office/drawing/2014/main" id="{20C12040-EFA9-482F-8C50-9153CBA153EF}"/>
              </a:ext>
            </a:extLst>
          </p:cNvPr>
          <p:cNvSpPr>
            <a:spLocks noGrp="1"/>
          </p:cNvSpPr>
          <p:nvPr>
            <p:ph idx="1"/>
          </p:nvPr>
        </p:nvSpPr>
        <p:spPr>
          <a:xfrm>
            <a:off x="1066799" y="2415379"/>
            <a:ext cx="4539129" cy="3699747"/>
          </a:xfrm>
        </p:spPr>
        <p:txBody>
          <a:bodyPr>
            <a:normAutofit/>
          </a:bodyPr>
          <a:lstStyle/>
          <a:p>
            <a:pPr marL="0" indent="0">
              <a:lnSpc>
                <a:spcPct val="140000"/>
              </a:lnSpc>
              <a:buNone/>
            </a:pPr>
            <a:r>
              <a:rPr lang="en-ZA" sz="1700" dirty="0"/>
              <a:t>.</a:t>
            </a:r>
          </a:p>
        </p:txBody>
      </p:sp>
      <p:pic>
        <p:nvPicPr>
          <p:cNvPr id="18" name="Picture 7" descr="Maze">
            <a:extLst>
              <a:ext uri="{FF2B5EF4-FFF2-40B4-BE49-F238E27FC236}">
                <a16:creationId xmlns:a16="http://schemas.microsoft.com/office/drawing/2014/main" id="{7C4577CA-841E-48A1-B34B-773E69DD9569}"/>
              </a:ext>
            </a:extLst>
          </p:cNvPr>
          <p:cNvPicPr>
            <a:picLocks noChangeAspect="1"/>
          </p:cNvPicPr>
          <p:nvPr/>
        </p:nvPicPr>
        <p:blipFill rotWithShape="1">
          <a:blip r:embed="rId2"/>
          <a:srcRect l="19981" r="26102"/>
          <a:stretch/>
        </p:blipFill>
        <p:spPr>
          <a:xfrm>
            <a:off x="6645834" y="1"/>
            <a:ext cx="5546166" cy="6866192"/>
          </a:xfrm>
          <a:prstGeom prst="rect">
            <a:avLst/>
          </a:prstGeom>
        </p:spPr>
      </p:pic>
      <p:grpSp>
        <p:nvGrpSpPr>
          <p:cNvPr id="27" name="Group 26">
            <a:extLst>
              <a:ext uri="{FF2B5EF4-FFF2-40B4-BE49-F238E27FC236}">
                <a16:creationId xmlns:a16="http://schemas.microsoft.com/office/drawing/2014/main" id="{3389B237-4CAB-4403-A95C-C04D71F4B42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445458" y="-31769"/>
            <a:ext cx="510538" cy="6804779"/>
            <a:chOff x="11445458" y="-31769"/>
            <a:chExt cx="510538" cy="6804779"/>
          </a:xfrm>
        </p:grpSpPr>
        <p:sp>
          <p:nvSpPr>
            <p:cNvPr id="28" name="Freeform 8">
              <a:extLst>
                <a:ext uri="{FF2B5EF4-FFF2-40B4-BE49-F238E27FC236}">
                  <a16:creationId xmlns:a16="http://schemas.microsoft.com/office/drawing/2014/main" id="{57652216-AF47-4D6B-A81B-2DC28B62559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47521" y="6663369"/>
              <a:ext cx="131153" cy="88130"/>
            </a:xfrm>
            <a:custGeom>
              <a:avLst/>
              <a:gdLst>
                <a:gd name="T0" fmla="*/ 26 w 40"/>
                <a:gd name="T1" fmla="*/ 0 h 29"/>
                <a:gd name="T2" fmla="*/ 39 w 40"/>
                <a:gd name="T3" fmla="*/ 20 h 29"/>
                <a:gd name="T4" fmla="*/ 26 w 40"/>
                <a:gd name="T5" fmla="*/ 0 h 29"/>
              </a:gdLst>
              <a:ahLst/>
              <a:cxnLst>
                <a:cxn ang="0">
                  <a:pos x="T0" y="T1"/>
                </a:cxn>
                <a:cxn ang="0">
                  <a:pos x="T2" y="T3"/>
                </a:cxn>
                <a:cxn ang="0">
                  <a:pos x="T4" y="T5"/>
                </a:cxn>
              </a:cxnLst>
              <a:rect l="0" t="0" r="r" b="b"/>
              <a:pathLst>
                <a:path w="40" h="29">
                  <a:moveTo>
                    <a:pt x="26" y="0"/>
                  </a:moveTo>
                  <a:cubicBezTo>
                    <a:pt x="34" y="0"/>
                    <a:pt x="40" y="10"/>
                    <a:pt x="39" y="20"/>
                  </a:cubicBezTo>
                  <a:cubicBezTo>
                    <a:pt x="17" y="29"/>
                    <a:pt x="0" y="10"/>
                    <a:pt x="26"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29" name="Freeform 43">
              <a:extLst>
                <a:ext uri="{FF2B5EF4-FFF2-40B4-BE49-F238E27FC236}">
                  <a16:creationId xmlns:a16="http://schemas.microsoft.com/office/drawing/2014/main" id="{0E53B701-E5D9-4269-97AD-69F3087D288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68634" y="742112"/>
              <a:ext cx="143559" cy="75075"/>
            </a:xfrm>
            <a:custGeom>
              <a:avLst/>
              <a:gdLst>
                <a:gd name="T0" fmla="*/ 28 w 44"/>
                <a:gd name="T1" fmla="*/ 0 h 25"/>
                <a:gd name="T2" fmla="*/ 25 w 44"/>
                <a:gd name="T3" fmla="*/ 25 h 25"/>
                <a:gd name="T4" fmla="*/ 28 w 44"/>
                <a:gd name="T5" fmla="*/ 0 h 25"/>
              </a:gdLst>
              <a:ahLst/>
              <a:cxnLst>
                <a:cxn ang="0">
                  <a:pos x="T0" y="T1"/>
                </a:cxn>
                <a:cxn ang="0">
                  <a:pos x="T2" y="T3"/>
                </a:cxn>
                <a:cxn ang="0">
                  <a:pos x="T4" y="T5"/>
                </a:cxn>
              </a:cxnLst>
              <a:rect l="0" t="0" r="r" b="b"/>
              <a:pathLst>
                <a:path w="44" h="25">
                  <a:moveTo>
                    <a:pt x="28" y="0"/>
                  </a:moveTo>
                  <a:cubicBezTo>
                    <a:pt x="44" y="2"/>
                    <a:pt x="38" y="22"/>
                    <a:pt x="25" y="25"/>
                  </a:cubicBezTo>
                  <a:cubicBezTo>
                    <a:pt x="0" y="25"/>
                    <a:pt x="9" y="5"/>
                    <a:pt x="28"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0" name="Freeform 51">
              <a:extLst>
                <a:ext uri="{FF2B5EF4-FFF2-40B4-BE49-F238E27FC236}">
                  <a16:creationId xmlns:a16="http://schemas.microsoft.com/office/drawing/2014/main" id="{53F3EB0D-ADA8-4F65-9811-0A990FE6BE1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806592" y="959823"/>
              <a:ext cx="115202" cy="90579"/>
            </a:xfrm>
            <a:custGeom>
              <a:avLst/>
              <a:gdLst>
                <a:gd name="T0" fmla="*/ 19 w 35"/>
                <a:gd name="T1" fmla="*/ 0 h 30"/>
                <a:gd name="T2" fmla="*/ 33 w 35"/>
                <a:gd name="T3" fmla="*/ 15 h 30"/>
                <a:gd name="T4" fmla="*/ 25 w 35"/>
                <a:gd name="T5" fmla="*/ 19 h 30"/>
                <a:gd name="T6" fmla="*/ 19 w 35"/>
                <a:gd name="T7" fmla="*/ 0 h 30"/>
              </a:gdLst>
              <a:ahLst/>
              <a:cxnLst>
                <a:cxn ang="0">
                  <a:pos x="T0" y="T1"/>
                </a:cxn>
                <a:cxn ang="0">
                  <a:pos x="T2" y="T3"/>
                </a:cxn>
                <a:cxn ang="0">
                  <a:pos x="T4" y="T5"/>
                </a:cxn>
                <a:cxn ang="0">
                  <a:pos x="T6" y="T7"/>
                </a:cxn>
              </a:cxnLst>
              <a:rect l="0" t="0" r="r" b="b"/>
              <a:pathLst>
                <a:path w="35" h="30">
                  <a:moveTo>
                    <a:pt x="19" y="0"/>
                  </a:moveTo>
                  <a:cubicBezTo>
                    <a:pt x="26" y="0"/>
                    <a:pt x="35" y="8"/>
                    <a:pt x="33" y="15"/>
                  </a:cubicBezTo>
                  <a:cubicBezTo>
                    <a:pt x="30" y="12"/>
                    <a:pt x="27" y="17"/>
                    <a:pt x="25" y="19"/>
                  </a:cubicBezTo>
                  <a:cubicBezTo>
                    <a:pt x="7" y="30"/>
                    <a:pt x="0" y="5"/>
                    <a:pt x="19"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1" name="Freeform 53">
              <a:extLst>
                <a:ext uri="{FF2B5EF4-FFF2-40B4-BE49-F238E27FC236}">
                  <a16:creationId xmlns:a16="http://schemas.microsoft.com/office/drawing/2014/main" id="{7FC10137-17E1-4C6D-B7A2-CD86B7C148F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94678" y="1198596"/>
              <a:ext cx="127608" cy="79154"/>
            </a:xfrm>
            <a:custGeom>
              <a:avLst/>
              <a:gdLst>
                <a:gd name="T0" fmla="*/ 24 w 39"/>
                <a:gd name="T1" fmla="*/ 0 h 26"/>
                <a:gd name="T2" fmla="*/ 20 w 39"/>
                <a:gd name="T3" fmla="*/ 26 h 26"/>
                <a:gd name="T4" fmla="*/ 24 w 39"/>
                <a:gd name="T5" fmla="*/ 0 h 26"/>
              </a:gdLst>
              <a:ahLst/>
              <a:cxnLst>
                <a:cxn ang="0">
                  <a:pos x="T0" y="T1"/>
                </a:cxn>
                <a:cxn ang="0">
                  <a:pos x="T2" y="T3"/>
                </a:cxn>
                <a:cxn ang="0">
                  <a:pos x="T4" y="T5"/>
                </a:cxn>
              </a:cxnLst>
              <a:rect l="0" t="0" r="r" b="b"/>
              <a:pathLst>
                <a:path w="39" h="26">
                  <a:moveTo>
                    <a:pt x="24" y="0"/>
                  </a:moveTo>
                  <a:cubicBezTo>
                    <a:pt x="39" y="3"/>
                    <a:pt x="36" y="26"/>
                    <a:pt x="20" y="26"/>
                  </a:cubicBezTo>
                  <a:cubicBezTo>
                    <a:pt x="0" y="18"/>
                    <a:pt x="3" y="3"/>
                    <a:pt x="24"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2" name="Freeform 54">
              <a:extLst>
                <a:ext uri="{FF2B5EF4-FFF2-40B4-BE49-F238E27FC236}">
                  <a16:creationId xmlns:a16="http://schemas.microsoft.com/office/drawing/2014/main" id="{983715DD-6794-4B57-8585-E0EFF671E73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48560" y="447364"/>
              <a:ext cx="134697" cy="105266"/>
            </a:xfrm>
            <a:custGeom>
              <a:avLst/>
              <a:gdLst>
                <a:gd name="T0" fmla="*/ 28 w 41"/>
                <a:gd name="T1" fmla="*/ 2 h 35"/>
                <a:gd name="T2" fmla="*/ 40 w 41"/>
                <a:gd name="T3" fmla="*/ 21 h 35"/>
                <a:gd name="T4" fmla="*/ 28 w 41"/>
                <a:gd name="T5" fmla="*/ 2 h 35"/>
              </a:gdLst>
              <a:ahLst/>
              <a:cxnLst>
                <a:cxn ang="0">
                  <a:pos x="T0" y="T1"/>
                </a:cxn>
                <a:cxn ang="0">
                  <a:pos x="T2" y="T3"/>
                </a:cxn>
                <a:cxn ang="0">
                  <a:pos x="T4" y="T5"/>
                </a:cxn>
              </a:cxnLst>
              <a:rect l="0" t="0" r="r" b="b"/>
              <a:pathLst>
                <a:path w="41" h="35">
                  <a:moveTo>
                    <a:pt x="28" y="2"/>
                  </a:moveTo>
                  <a:cubicBezTo>
                    <a:pt x="37" y="0"/>
                    <a:pt x="41" y="13"/>
                    <a:pt x="40" y="21"/>
                  </a:cubicBezTo>
                  <a:cubicBezTo>
                    <a:pt x="22" y="35"/>
                    <a:pt x="0" y="10"/>
                    <a:pt x="28" y="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3" name="Freeform 55">
              <a:extLst>
                <a:ext uri="{FF2B5EF4-FFF2-40B4-BE49-F238E27FC236}">
                  <a16:creationId xmlns:a16="http://schemas.microsoft.com/office/drawing/2014/main" id="{6B8B9805-E14F-4943-B15E-48460BFD607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94538" y="1408197"/>
              <a:ext cx="131153" cy="69362"/>
            </a:xfrm>
            <a:custGeom>
              <a:avLst/>
              <a:gdLst>
                <a:gd name="T0" fmla="*/ 24 w 40"/>
                <a:gd name="T1" fmla="*/ 0 h 23"/>
                <a:gd name="T2" fmla="*/ 25 w 40"/>
                <a:gd name="T3" fmla="*/ 23 h 23"/>
                <a:gd name="T4" fmla="*/ 24 w 40"/>
                <a:gd name="T5" fmla="*/ 0 h 23"/>
              </a:gdLst>
              <a:ahLst/>
              <a:cxnLst>
                <a:cxn ang="0">
                  <a:pos x="T0" y="T1"/>
                </a:cxn>
                <a:cxn ang="0">
                  <a:pos x="T2" y="T3"/>
                </a:cxn>
                <a:cxn ang="0">
                  <a:pos x="T4" y="T5"/>
                </a:cxn>
              </a:cxnLst>
              <a:rect l="0" t="0" r="r" b="b"/>
              <a:pathLst>
                <a:path w="40" h="23">
                  <a:moveTo>
                    <a:pt x="24" y="0"/>
                  </a:moveTo>
                  <a:cubicBezTo>
                    <a:pt x="40" y="0"/>
                    <a:pt x="38" y="20"/>
                    <a:pt x="25" y="23"/>
                  </a:cubicBezTo>
                  <a:cubicBezTo>
                    <a:pt x="0" y="22"/>
                    <a:pt x="6" y="3"/>
                    <a:pt x="24"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4" name="Freeform 56">
              <a:extLst>
                <a:ext uri="{FF2B5EF4-FFF2-40B4-BE49-F238E27FC236}">
                  <a16:creationId xmlns:a16="http://schemas.microsoft.com/office/drawing/2014/main" id="{112C42C6-34DE-404D-B18A-8E94E76A3C4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94234" y="2238233"/>
              <a:ext cx="128495" cy="72626"/>
            </a:xfrm>
            <a:custGeom>
              <a:avLst/>
              <a:gdLst>
                <a:gd name="T0" fmla="*/ 21 w 39"/>
                <a:gd name="T1" fmla="*/ 0 h 24"/>
                <a:gd name="T2" fmla="*/ 22 w 39"/>
                <a:gd name="T3" fmla="*/ 24 h 24"/>
                <a:gd name="T4" fmla="*/ 21 w 39"/>
                <a:gd name="T5" fmla="*/ 0 h 24"/>
              </a:gdLst>
              <a:ahLst/>
              <a:cxnLst>
                <a:cxn ang="0">
                  <a:pos x="T0" y="T1"/>
                </a:cxn>
                <a:cxn ang="0">
                  <a:pos x="T2" y="T3"/>
                </a:cxn>
                <a:cxn ang="0">
                  <a:pos x="T4" y="T5"/>
                </a:cxn>
              </a:cxnLst>
              <a:rect l="0" t="0" r="r" b="b"/>
              <a:pathLst>
                <a:path w="39" h="24">
                  <a:moveTo>
                    <a:pt x="21" y="0"/>
                  </a:moveTo>
                  <a:cubicBezTo>
                    <a:pt x="37" y="0"/>
                    <a:pt x="39" y="23"/>
                    <a:pt x="22" y="24"/>
                  </a:cubicBezTo>
                  <a:cubicBezTo>
                    <a:pt x="7" y="22"/>
                    <a:pt x="0" y="5"/>
                    <a:pt x="21"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5" name="Freeform 57">
              <a:extLst>
                <a:ext uri="{FF2B5EF4-FFF2-40B4-BE49-F238E27FC236}">
                  <a16:creationId xmlns:a16="http://schemas.microsoft.com/office/drawing/2014/main" id="{105114E3-B528-44FB-AD64-31F7940A69E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80687" y="1617942"/>
              <a:ext cx="140901" cy="93843"/>
            </a:xfrm>
            <a:custGeom>
              <a:avLst/>
              <a:gdLst>
                <a:gd name="T0" fmla="*/ 27 w 43"/>
                <a:gd name="T1" fmla="*/ 3 h 31"/>
                <a:gd name="T2" fmla="*/ 40 w 43"/>
                <a:gd name="T3" fmla="*/ 23 h 31"/>
                <a:gd name="T4" fmla="*/ 27 w 43"/>
                <a:gd name="T5" fmla="*/ 3 h 31"/>
              </a:gdLst>
              <a:ahLst/>
              <a:cxnLst>
                <a:cxn ang="0">
                  <a:pos x="T0" y="T1"/>
                </a:cxn>
                <a:cxn ang="0">
                  <a:pos x="T2" y="T3"/>
                </a:cxn>
                <a:cxn ang="0">
                  <a:pos x="T4" y="T5"/>
                </a:cxn>
              </a:cxnLst>
              <a:rect l="0" t="0" r="r" b="b"/>
              <a:pathLst>
                <a:path w="43" h="31">
                  <a:moveTo>
                    <a:pt x="27" y="3"/>
                  </a:moveTo>
                  <a:cubicBezTo>
                    <a:pt x="35" y="0"/>
                    <a:pt x="43" y="17"/>
                    <a:pt x="40" y="23"/>
                  </a:cubicBezTo>
                  <a:cubicBezTo>
                    <a:pt x="21" y="31"/>
                    <a:pt x="0" y="15"/>
                    <a:pt x="27" y="3"/>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6" name="Freeform 59">
              <a:extLst>
                <a:ext uri="{FF2B5EF4-FFF2-40B4-BE49-F238E27FC236}">
                  <a16:creationId xmlns:a16="http://schemas.microsoft.com/office/drawing/2014/main" id="{66162961-2E66-4F1D-AD08-A09C28C5E0B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60137" y="200295"/>
              <a:ext cx="124063" cy="78339"/>
            </a:xfrm>
            <a:custGeom>
              <a:avLst/>
              <a:gdLst>
                <a:gd name="T0" fmla="*/ 22 w 38"/>
                <a:gd name="T1" fmla="*/ 0 h 26"/>
                <a:gd name="T2" fmla="*/ 18 w 38"/>
                <a:gd name="T3" fmla="*/ 26 h 26"/>
                <a:gd name="T4" fmla="*/ 22 w 38"/>
                <a:gd name="T5" fmla="*/ 0 h 26"/>
              </a:gdLst>
              <a:ahLst/>
              <a:cxnLst>
                <a:cxn ang="0">
                  <a:pos x="T0" y="T1"/>
                </a:cxn>
                <a:cxn ang="0">
                  <a:pos x="T2" y="T3"/>
                </a:cxn>
                <a:cxn ang="0">
                  <a:pos x="T4" y="T5"/>
                </a:cxn>
              </a:cxnLst>
              <a:rect l="0" t="0" r="r" b="b"/>
              <a:pathLst>
                <a:path w="38" h="26">
                  <a:moveTo>
                    <a:pt x="22" y="0"/>
                  </a:moveTo>
                  <a:cubicBezTo>
                    <a:pt x="38" y="3"/>
                    <a:pt x="33" y="25"/>
                    <a:pt x="18" y="26"/>
                  </a:cubicBezTo>
                  <a:cubicBezTo>
                    <a:pt x="0" y="20"/>
                    <a:pt x="6" y="3"/>
                    <a:pt x="22"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7" name="Freeform 60">
              <a:extLst>
                <a:ext uri="{FF2B5EF4-FFF2-40B4-BE49-F238E27FC236}">
                  <a16:creationId xmlns:a16="http://schemas.microsoft.com/office/drawing/2014/main" id="{7DF10D80-7F03-41B7-BF83-7086CFB7054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55368" y="1847736"/>
              <a:ext cx="131153" cy="69362"/>
            </a:xfrm>
            <a:custGeom>
              <a:avLst/>
              <a:gdLst>
                <a:gd name="T0" fmla="*/ 24 w 40"/>
                <a:gd name="T1" fmla="*/ 0 h 23"/>
                <a:gd name="T2" fmla="*/ 25 w 40"/>
                <a:gd name="T3" fmla="*/ 23 h 23"/>
                <a:gd name="T4" fmla="*/ 24 w 40"/>
                <a:gd name="T5" fmla="*/ 0 h 23"/>
              </a:gdLst>
              <a:ahLst/>
              <a:cxnLst>
                <a:cxn ang="0">
                  <a:pos x="T0" y="T1"/>
                </a:cxn>
                <a:cxn ang="0">
                  <a:pos x="T2" y="T3"/>
                </a:cxn>
                <a:cxn ang="0">
                  <a:pos x="T4" y="T5"/>
                </a:cxn>
              </a:cxnLst>
              <a:rect l="0" t="0" r="r" b="b"/>
              <a:pathLst>
                <a:path w="40" h="23">
                  <a:moveTo>
                    <a:pt x="24" y="0"/>
                  </a:moveTo>
                  <a:cubicBezTo>
                    <a:pt x="40" y="0"/>
                    <a:pt x="38" y="20"/>
                    <a:pt x="25" y="23"/>
                  </a:cubicBezTo>
                  <a:cubicBezTo>
                    <a:pt x="0" y="22"/>
                    <a:pt x="6" y="4"/>
                    <a:pt x="24"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8" name="Freeform 61">
              <a:extLst>
                <a:ext uri="{FF2B5EF4-FFF2-40B4-BE49-F238E27FC236}">
                  <a16:creationId xmlns:a16="http://schemas.microsoft.com/office/drawing/2014/main" id="{60E5BEF8-88A7-4088-8382-FC596B16B94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34067" y="-12868"/>
              <a:ext cx="137356" cy="99554"/>
            </a:xfrm>
            <a:custGeom>
              <a:avLst/>
              <a:gdLst>
                <a:gd name="T0" fmla="*/ 25 w 42"/>
                <a:gd name="T1" fmla="*/ 1 h 33"/>
                <a:gd name="T2" fmla="*/ 4 w 42"/>
                <a:gd name="T3" fmla="*/ 19 h 33"/>
                <a:gd name="T4" fmla="*/ 25 w 42"/>
                <a:gd name="T5" fmla="*/ 1 h 33"/>
              </a:gdLst>
              <a:ahLst/>
              <a:cxnLst>
                <a:cxn ang="0">
                  <a:pos x="T0" y="T1"/>
                </a:cxn>
                <a:cxn ang="0">
                  <a:pos x="T2" y="T3"/>
                </a:cxn>
                <a:cxn ang="0">
                  <a:pos x="T4" y="T5"/>
                </a:cxn>
              </a:cxnLst>
              <a:rect l="0" t="0" r="r" b="b"/>
              <a:pathLst>
                <a:path w="42" h="33">
                  <a:moveTo>
                    <a:pt x="25" y="1"/>
                  </a:moveTo>
                  <a:cubicBezTo>
                    <a:pt x="42" y="14"/>
                    <a:pt x="15" y="33"/>
                    <a:pt x="4" y="19"/>
                  </a:cubicBezTo>
                  <a:cubicBezTo>
                    <a:pt x="0" y="5"/>
                    <a:pt x="16" y="0"/>
                    <a:pt x="25"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9" name="Freeform 78">
              <a:extLst>
                <a:ext uri="{FF2B5EF4-FFF2-40B4-BE49-F238E27FC236}">
                  <a16:creationId xmlns:a16="http://schemas.microsoft.com/office/drawing/2014/main" id="{4850C240-229E-44CC-9B0C-7C70B85241E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40903" y="665835"/>
              <a:ext cx="147990" cy="75075"/>
            </a:xfrm>
            <a:custGeom>
              <a:avLst/>
              <a:gdLst>
                <a:gd name="T0" fmla="*/ 22 w 45"/>
                <a:gd name="T1" fmla="*/ 0 h 25"/>
                <a:gd name="T2" fmla="*/ 28 w 45"/>
                <a:gd name="T3" fmla="*/ 25 h 25"/>
                <a:gd name="T4" fmla="*/ 22 w 45"/>
                <a:gd name="T5" fmla="*/ 0 h 25"/>
              </a:gdLst>
              <a:ahLst/>
              <a:cxnLst>
                <a:cxn ang="0">
                  <a:pos x="T0" y="T1"/>
                </a:cxn>
                <a:cxn ang="0">
                  <a:pos x="T2" y="T3"/>
                </a:cxn>
                <a:cxn ang="0">
                  <a:pos x="T4" y="T5"/>
                </a:cxn>
              </a:cxnLst>
              <a:rect l="0" t="0" r="r" b="b"/>
              <a:pathLst>
                <a:path w="45" h="25">
                  <a:moveTo>
                    <a:pt x="22" y="0"/>
                  </a:moveTo>
                  <a:cubicBezTo>
                    <a:pt x="32" y="1"/>
                    <a:pt x="45" y="21"/>
                    <a:pt x="28" y="25"/>
                  </a:cubicBezTo>
                  <a:cubicBezTo>
                    <a:pt x="9" y="23"/>
                    <a:pt x="0" y="9"/>
                    <a:pt x="22"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0" name="Freeform 79">
              <a:extLst>
                <a:ext uri="{FF2B5EF4-FFF2-40B4-BE49-F238E27FC236}">
                  <a16:creationId xmlns:a16="http://schemas.microsoft.com/office/drawing/2014/main" id="{0C20C1F3-97C9-485A-BBF1-F712C6FDD9E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53275" y="896880"/>
              <a:ext cx="124063" cy="69362"/>
            </a:xfrm>
            <a:custGeom>
              <a:avLst/>
              <a:gdLst>
                <a:gd name="T0" fmla="*/ 20 w 38"/>
                <a:gd name="T1" fmla="*/ 0 h 23"/>
                <a:gd name="T2" fmla="*/ 20 w 38"/>
                <a:gd name="T3" fmla="*/ 22 h 23"/>
                <a:gd name="T4" fmla="*/ 20 w 38"/>
                <a:gd name="T5" fmla="*/ 0 h 23"/>
              </a:gdLst>
              <a:ahLst/>
              <a:cxnLst>
                <a:cxn ang="0">
                  <a:pos x="T0" y="T1"/>
                </a:cxn>
                <a:cxn ang="0">
                  <a:pos x="T2" y="T3"/>
                </a:cxn>
                <a:cxn ang="0">
                  <a:pos x="T4" y="T5"/>
                </a:cxn>
              </a:cxnLst>
              <a:rect l="0" t="0" r="r" b="b"/>
              <a:pathLst>
                <a:path w="38" h="23">
                  <a:moveTo>
                    <a:pt x="20" y="0"/>
                  </a:moveTo>
                  <a:cubicBezTo>
                    <a:pt x="37" y="3"/>
                    <a:pt x="38" y="23"/>
                    <a:pt x="20" y="22"/>
                  </a:cubicBezTo>
                  <a:cubicBezTo>
                    <a:pt x="8" y="18"/>
                    <a:pt x="0" y="5"/>
                    <a:pt x="20"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1" name="Freeform 80">
              <a:extLst>
                <a:ext uri="{FF2B5EF4-FFF2-40B4-BE49-F238E27FC236}">
                  <a16:creationId xmlns:a16="http://schemas.microsoft.com/office/drawing/2014/main" id="{5FB7F486-D669-4315-848B-079715C0A63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47934" y="1134675"/>
              <a:ext cx="124951" cy="66098"/>
            </a:xfrm>
            <a:custGeom>
              <a:avLst/>
              <a:gdLst>
                <a:gd name="T0" fmla="*/ 21 w 38"/>
                <a:gd name="T1" fmla="*/ 0 h 22"/>
                <a:gd name="T2" fmla="*/ 21 w 38"/>
                <a:gd name="T3" fmla="*/ 22 h 22"/>
                <a:gd name="T4" fmla="*/ 21 w 38"/>
                <a:gd name="T5" fmla="*/ 0 h 22"/>
              </a:gdLst>
              <a:ahLst/>
              <a:cxnLst>
                <a:cxn ang="0">
                  <a:pos x="T0" y="T1"/>
                </a:cxn>
                <a:cxn ang="0">
                  <a:pos x="T2" y="T3"/>
                </a:cxn>
                <a:cxn ang="0">
                  <a:pos x="T4" y="T5"/>
                </a:cxn>
              </a:cxnLst>
              <a:rect l="0" t="0" r="r" b="b"/>
              <a:pathLst>
                <a:path w="38" h="22">
                  <a:moveTo>
                    <a:pt x="21" y="0"/>
                  </a:moveTo>
                  <a:cubicBezTo>
                    <a:pt x="37" y="2"/>
                    <a:pt x="38" y="20"/>
                    <a:pt x="21" y="22"/>
                  </a:cubicBezTo>
                  <a:cubicBezTo>
                    <a:pt x="9" y="16"/>
                    <a:pt x="0" y="6"/>
                    <a:pt x="21"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2" name="Freeform 81">
              <a:extLst>
                <a:ext uri="{FF2B5EF4-FFF2-40B4-BE49-F238E27FC236}">
                  <a16:creationId xmlns:a16="http://schemas.microsoft.com/office/drawing/2014/main" id="{884943FC-F8F5-47A2-8C6C-AD8385B0F31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30984" y="2147729"/>
              <a:ext cx="140901" cy="90579"/>
            </a:xfrm>
            <a:custGeom>
              <a:avLst/>
              <a:gdLst>
                <a:gd name="T0" fmla="*/ 27 w 43"/>
                <a:gd name="T1" fmla="*/ 3 h 30"/>
                <a:gd name="T2" fmla="*/ 40 w 43"/>
                <a:gd name="T3" fmla="*/ 22 h 30"/>
                <a:gd name="T4" fmla="*/ 27 w 43"/>
                <a:gd name="T5" fmla="*/ 3 h 30"/>
              </a:gdLst>
              <a:ahLst/>
              <a:cxnLst>
                <a:cxn ang="0">
                  <a:pos x="T0" y="T1"/>
                </a:cxn>
                <a:cxn ang="0">
                  <a:pos x="T2" y="T3"/>
                </a:cxn>
                <a:cxn ang="0">
                  <a:pos x="T4" y="T5"/>
                </a:cxn>
              </a:cxnLst>
              <a:rect l="0" t="0" r="r" b="b"/>
              <a:pathLst>
                <a:path w="43" h="30">
                  <a:moveTo>
                    <a:pt x="27" y="3"/>
                  </a:moveTo>
                  <a:cubicBezTo>
                    <a:pt x="35" y="0"/>
                    <a:pt x="43" y="16"/>
                    <a:pt x="40" y="22"/>
                  </a:cubicBezTo>
                  <a:cubicBezTo>
                    <a:pt x="21" y="30"/>
                    <a:pt x="0" y="15"/>
                    <a:pt x="27" y="3"/>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3" name="Freeform 82">
              <a:extLst>
                <a:ext uri="{FF2B5EF4-FFF2-40B4-BE49-F238E27FC236}">
                  <a16:creationId xmlns:a16="http://schemas.microsoft.com/office/drawing/2014/main" id="{FBD1CFD7-B550-428B-99C5-E70AE1117A0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38820" y="1925276"/>
              <a:ext cx="128495" cy="69362"/>
            </a:xfrm>
            <a:custGeom>
              <a:avLst/>
              <a:gdLst>
                <a:gd name="T0" fmla="*/ 16 w 39"/>
                <a:gd name="T1" fmla="*/ 0 h 23"/>
                <a:gd name="T2" fmla="*/ 10 w 39"/>
                <a:gd name="T3" fmla="*/ 23 h 23"/>
                <a:gd name="T4" fmla="*/ 16 w 39"/>
                <a:gd name="T5" fmla="*/ 0 h 23"/>
              </a:gdLst>
              <a:ahLst/>
              <a:cxnLst>
                <a:cxn ang="0">
                  <a:pos x="T0" y="T1"/>
                </a:cxn>
                <a:cxn ang="0">
                  <a:pos x="T2" y="T3"/>
                </a:cxn>
                <a:cxn ang="0">
                  <a:pos x="T4" y="T5"/>
                </a:cxn>
              </a:cxnLst>
              <a:rect l="0" t="0" r="r" b="b"/>
              <a:pathLst>
                <a:path w="39" h="23">
                  <a:moveTo>
                    <a:pt x="16" y="0"/>
                  </a:moveTo>
                  <a:cubicBezTo>
                    <a:pt x="39" y="8"/>
                    <a:pt x="31" y="18"/>
                    <a:pt x="10" y="23"/>
                  </a:cubicBezTo>
                  <a:cubicBezTo>
                    <a:pt x="0" y="16"/>
                    <a:pt x="4" y="3"/>
                    <a:pt x="16"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4" name="Freeform 83">
              <a:extLst>
                <a:ext uri="{FF2B5EF4-FFF2-40B4-BE49-F238E27FC236}">
                  <a16:creationId xmlns:a16="http://schemas.microsoft.com/office/drawing/2014/main" id="{86464553-DBB1-4FDD-A906-723DE0BFAFB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11377" y="1610488"/>
              <a:ext cx="131153" cy="157493"/>
            </a:xfrm>
            <a:custGeom>
              <a:avLst/>
              <a:gdLst>
                <a:gd name="T0" fmla="*/ 13 w 40"/>
                <a:gd name="T1" fmla="*/ 7 h 52"/>
                <a:gd name="T2" fmla="*/ 0 w 40"/>
                <a:gd name="T3" fmla="*/ 24 h 52"/>
                <a:gd name="T4" fmla="*/ 13 w 40"/>
                <a:gd name="T5" fmla="*/ 7 h 52"/>
              </a:gdLst>
              <a:ahLst/>
              <a:cxnLst>
                <a:cxn ang="0">
                  <a:pos x="T0" y="T1"/>
                </a:cxn>
                <a:cxn ang="0">
                  <a:pos x="T2" y="T3"/>
                </a:cxn>
                <a:cxn ang="0">
                  <a:pos x="T4" y="T5"/>
                </a:cxn>
              </a:cxnLst>
              <a:rect l="0" t="0" r="r" b="b"/>
              <a:pathLst>
                <a:path w="40" h="52">
                  <a:moveTo>
                    <a:pt x="13" y="7"/>
                  </a:moveTo>
                  <a:cubicBezTo>
                    <a:pt x="40" y="12"/>
                    <a:pt x="18" y="52"/>
                    <a:pt x="0" y="24"/>
                  </a:cubicBezTo>
                  <a:cubicBezTo>
                    <a:pt x="2" y="0"/>
                    <a:pt x="6" y="17"/>
                    <a:pt x="13" y="7"/>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5" name="Freeform 84">
              <a:extLst>
                <a:ext uri="{FF2B5EF4-FFF2-40B4-BE49-F238E27FC236}">
                  <a16:creationId xmlns:a16="http://schemas.microsoft.com/office/drawing/2014/main" id="{41C1AA59-6A1E-4A61-8483-8056A09E0C6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22393" y="461249"/>
              <a:ext cx="131153" cy="88130"/>
            </a:xfrm>
            <a:custGeom>
              <a:avLst/>
              <a:gdLst>
                <a:gd name="T0" fmla="*/ 18 w 40"/>
                <a:gd name="T1" fmla="*/ 1 h 29"/>
                <a:gd name="T2" fmla="*/ 6 w 40"/>
                <a:gd name="T3" fmla="*/ 20 h 29"/>
                <a:gd name="T4" fmla="*/ 18 w 40"/>
                <a:gd name="T5" fmla="*/ 1 h 29"/>
              </a:gdLst>
              <a:ahLst/>
              <a:cxnLst>
                <a:cxn ang="0">
                  <a:pos x="T0" y="T1"/>
                </a:cxn>
                <a:cxn ang="0">
                  <a:pos x="T2" y="T3"/>
                </a:cxn>
                <a:cxn ang="0">
                  <a:pos x="T4" y="T5"/>
                </a:cxn>
              </a:cxnLst>
              <a:rect l="0" t="0" r="r" b="b"/>
              <a:pathLst>
                <a:path w="40" h="29">
                  <a:moveTo>
                    <a:pt x="18" y="1"/>
                  </a:moveTo>
                  <a:cubicBezTo>
                    <a:pt x="40" y="6"/>
                    <a:pt x="25" y="29"/>
                    <a:pt x="6" y="20"/>
                  </a:cubicBezTo>
                  <a:cubicBezTo>
                    <a:pt x="0" y="10"/>
                    <a:pt x="5" y="0"/>
                    <a:pt x="18"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6" name="Freeform 86">
              <a:extLst>
                <a:ext uri="{FF2B5EF4-FFF2-40B4-BE49-F238E27FC236}">
                  <a16:creationId xmlns:a16="http://schemas.microsoft.com/office/drawing/2014/main" id="{851A3E4E-2857-4A69-AEC0-79CF8C413DB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16789" y="39307"/>
              <a:ext cx="131153" cy="112612"/>
            </a:xfrm>
            <a:custGeom>
              <a:avLst/>
              <a:gdLst>
                <a:gd name="T0" fmla="*/ 22 w 40"/>
                <a:gd name="T1" fmla="*/ 1 h 37"/>
                <a:gd name="T2" fmla="*/ 15 w 40"/>
                <a:gd name="T3" fmla="*/ 23 h 37"/>
                <a:gd name="T4" fmla="*/ 22 w 40"/>
                <a:gd name="T5" fmla="*/ 1 h 37"/>
              </a:gdLst>
              <a:ahLst/>
              <a:cxnLst>
                <a:cxn ang="0">
                  <a:pos x="T0" y="T1"/>
                </a:cxn>
                <a:cxn ang="0">
                  <a:pos x="T2" y="T3"/>
                </a:cxn>
                <a:cxn ang="0">
                  <a:pos x="T4" y="T5"/>
                </a:cxn>
              </a:cxnLst>
              <a:rect l="0" t="0" r="r" b="b"/>
              <a:pathLst>
                <a:path w="40" h="37">
                  <a:moveTo>
                    <a:pt x="22" y="1"/>
                  </a:moveTo>
                  <a:cubicBezTo>
                    <a:pt x="40" y="3"/>
                    <a:pt x="33" y="37"/>
                    <a:pt x="15" y="23"/>
                  </a:cubicBezTo>
                  <a:cubicBezTo>
                    <a:pt x="0" y="20"/>
                    <a:pt x="7" y="0"/>
                    <a:pt x="22"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7" name="Freeform 89">
              <a:extLst>
                <a:ext uri="{FF2B5EF4-FFF2-40B4-BE49-F238E27FC236}">
                  <a16:creationId xmlns:a16="http://schemas.microsoft.com/office/drawing/2014/main" id="{363F6E9F-7E05-4464-BE66-BB27B4589D2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87165" y="1398137"/>
              <a:ext cx="134697" cy="93027"/>
            </a:xfrm>
            <a:custGeom>
              <a:avLst/>
              <a:gdLst>
                <a:gd name="T0" fmla="*/ 23 w 41"/>
                <a:gd name="T1" fmla="*/ 0 h 31"/>
                <a:gd name="T2" fmla="*/ 16 w 41"/>
                <a:gd name="T3" fmla="*/ 25 h 31"/>
                <a:gd name="T4" fmla="*/ 23 w 41"/>
                <a:gd name="T5" fmla="*/ 0 h 31"/>
              </a:gdLst>
              <a:ahLst/>
              <a:cxnLst>
                <a:cxn ang="0">
                  <a:pos x="T0" y="T1"/>
                </a:cxn>
                <a:cxn ang="0">
                  <a:pos x="T2" y="T3"/>
                </a:cxn>
                <a:cxn ang="0">
                  <a:pos x="T4" y="T5"/>
                </a:cxn>
              </a:cxnLst>
              <a:rect l="0" t="0" r="r" b="b"/>
              <a:pathLst>
                <a:path w="41" h="31">
                  <a:moveTo>
                    <a:pt x="23" y="0"/>
                  </a:moveTo>
                  <a:cubicBezTo>
                    <a:pt x="40" y="3"/>
                    <a:pt x="41" y="31"/>
                    <a:pt x="16" y="25"/>
                  </a:cubicBezTo>
                  <a:cubicBezTo>
                    <a:pt x="0" y="7"/>
                    <a:pt x="14" y="4"/>
                    <a:pt x="23"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8" name="Freeform 90">
              <a:extLst>
                <a:ext uri="{FF2B5EF4-FFF2-40B4-BE49-F238E27FC236}">
                  <a16:creationId xmlns:a16="http://schemas.microsoft.com/office/drawing/2014/main" id="{CE4367E1-2C4E-4A0B-A9E2-2DC3B3BCDC1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65017" y="2021046"/>
              <a:ext cx="2659" cy="8977"/>
            </a:xfrm>
            <a:custGeom>
              <a:avLst/>
              <a:gdLst>
                <a:gd name="T0" fmla="*/ 0 w 1"/>
                <a:gd name="T1" fmla="*/ 0 h 3"/>
                <a:gd name="T2" fmla="*/ 0 w 1"/>
                <a:gd name="T3" fmla="*/ 2 h 3"/>
                <a:gd name="T4" fmla="*/ 0 w 1"/>
                <a:gd name="T5" fmla="*/ 0 h 3"/>
              </a:gdLst>
              <a:ahLst/>
              <a:cxnLst>
                <a:cxn ang="0">
                  <a:pos x="T0" y="T1"/>
                </a:cxn>
                <a:cxn ang="0">
                  <a:pos x="T2" y="T3"/>
                </a:cxn>
                <a:cxn ang="0">
                  <a:pos x="T4" y="T5"/>
                </a:cxn>
              </a:cxnLst>
              <a:rect l="0" t="0" r="r" b="b"/>
              <a:pathLst>
                <a:path w="1" h="3">
                  <a:moveTo>
                    <a:pt x="0" y="0"/>
                  </a:moveTo>
                  <a:cubicBezTo>
                    <a:pt x="1" y="0"/>
                    <a:pt x="1" y="3"/>
                    <a:pt x="0" y="2"/>
                  </a:cubicBezTo>
                  <a:cubicBezTo>
                    <a:pt x="0" y="1"/>
                    <a:pt x="0" y="1"/>
                    <a:pt x="0"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9" name="Freeform 105">
              <a:extLst>
                <a:ext uri="{FF2B5EF4-FFF2-40B4-BE49-F238E27FC236}">
                  <a16:creationId xmlns:a16="http://schemas.microsoft.com/office/drawing/2014/main" id="{EE215DA3-ED82-4F29-9835-DD3B5ADD4DC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839032" y="2023516"/>
              <a:ext cx="140901" cy="93027"/>
            </a:xfrm>
            <a:custGeom>
              <a:avLst/>
              <a:gdLst>
                <a:gd name="T0" fmla="*/ 26 w 43"/>
                <a:gd name="T1" fmla="*/ 3 h 31"/>
                <a:gd name="T2" fmla="*/ 39 w 43"/>
                <a:gd name="T3" fmla="*/ 23 h 31"/>
                <a:gd name="T4" fmla="*/ 26 w 43"/>
                <a:gd name="T5" fmla="*/ 3 h 31"/>
              </a:gdLst>
              <a:ahLst/>
              <a:cxnLst>
                <a:cxn ang="0">
                  <a:pos x="T0" y="T1"/>
                </a:cxn>
                <a:cxn ang="0">
                  <a:pos x="T2" y="T3"/>
                </a:cxn>
                <a:cxn ang="0">
                  <a:pos x="T4" y="T5"/>
                </a:cxn>
              </a:cxnLst>
              <a:rect l="0" t="0" r="r" b="b"/>
              <a:pathLst>
                <a:path w="43" h="31">
                  <a:moveTo>
                    <a:pt x="26" y="3"/>
                  </a:moveTo>
                  <a:cubicBezTo>
                    <a:pt x="34" y="0"/>
                    <a:pt x="43" y="17"/>
                    <a:pt x="39" y="23"/>
                  </a:cubicBezTo>
                  <a:cubicBezTo>
                    <a:pt x="20" y="31"/>
                    <a:pt x="0" y="15"/>
                    <a:pt x="26" y="3"/>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0" name="Freeform 106">
              <a:extLst>
                <a:ext uri="{FF2B5EF4-FFF2-40B4-BE49-F238E27FC236}">
                  <a16:creationId xmlns:a16="http://schemas.microsoft.com/office/drawing/2014/main" id="{449C2B94-6D2C-466B-9091-18CA599565C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53729" y="261247"/>
              <a:ext cx="134697" cy="97107"/>
            </a:xfrm>
            <a:custGeom>
              <a:avLst/>
              <a:gdLst>
                <a:gd name="T0" fmla="*/ 25 w 41"/>
                <a:gd name="T1" fmla="*/ 0 h 32"/>
                <a:gd name="T2" fmla="*/ 4 w 41"/>
                <a:gd name="T3" fmla="*/ 18 h 32"/>
                <a:gd name="T4" fmla="*/ 25 w 41"/>
                <a:gd name="T5" fmla="*/ 0 h 32"/>
              </a:gdLst>
              <a:ahLst/>
              <a:cxnLst>
                <a:cxn ang="0">
                  <a:pos x="T0" y="T1"/>
                </a:cxn>
                <a:cxn ang="0">
                  <a:pos x="T2" y="T3"/>
                </a:cxn>
                <a:cxn ang="0">
                  <a:pos x="T4" y="T5"/>
                </a:cxn>
              </a:cxnLst>
              <a:rect l="0" t="0" r="r" b="b"/>
              <a:pathLst>
                <a:path w="41" h="32">
                  <a:moveTo>
                    <a:pt x="25" y="0"/>
                  </a:moveTo>
                  <a:cubicBezTo>
                    <a:pt x="41" y="13"/>
                    <a:pt x="15" y="32"/>
                    <a:pt x="4" y="18"/>
                  </a:cubicBezTo>
                  <a:cubicBezTo>
                    <a:pt x="0" y="5"/>
                    <a:pt x="15" y="0"/>
                    <a:pt x="25"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1" name="Freeform 32">
              <a:extLst>
                <a:ext uri="{FF2B5EF4-FFF2-40B4-BE49-F238E27FC236}">
                  <a16:creationId xmlns:a16="http://schemas.microsoft.com/office/drawing/2014/main" id="{9873A13E-F493-4022-9CDB-496767477DE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43710" y="3240972"/>
              <a:ext cx="144445" cy="106083"/>
            </a:xfrm>
            <a:custGeom>
              <a:avLst/>
              <a:gdLst>
                <a:gd name="T0" fmla="*/ 28 w 44"/>
                <a:gd name="T1" fmla="*/ 0 h 35"/>
                <a:gd name="T2" fmla="*/ 42 w 44"/>
                <a:gd name="T3" fmla="*/ 21 h 35"/>
                <a:gd name="T4" fmla="*/ 28 w 44"/>
                <a:gd name="T5" fmla="*/ 0 h 35"/>
              </a:gdLst>
              <a:ahLst/>
              <a:cxnLst>
                <a:cxn ang="0">
                  <a:pos x="T0" y="T1"/>
                </a:cxn>
                <a:cxn ang="0">
                  <a:pos x="T2" y="T3"/>
                </a:cxn>
                <a:cxn ang="0">
                  <a:pos x="T4" y="T5"/>
                </a:cxn>
              </a:cxnLst>
              <a:rect l="0" t="0" r="r" b="b"/>
              <a:pathLst>
                <a:path w="44" h="35">
                  <a:moveTo>
                    <a:pt x="28" y="0"/>
                  </a:moveTo>
                  <a:cubicBezTo>
                    <a:pt x="36" y="1"/>
                    <a:pt x="44" y="12"/>
                    <a:pt x="42" y="21"/>
                  </a:cubicBezTo>
                  <a:cubicBezTo>
                    <a:pt x="23" y="35"/>
                    <a:pt x="0" y="7"/>
                    <a:pt x="28"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2" name="Freeform 33">
              <a:extLst>
                <a:ext uri="{FF2B5EF4-FFF2-40B4-BE49-F238E27FC236}">
                  <a16:creationId xmlns:a16="http://schemas.microsoft.com/office/drawing/2014/main" id="{631ED96D-0634-4E7F-BE08-A8ACAA0A643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73623" y="4332283"/>
              <a:ext cx="151535" cy="75075"/>
            </a:xfrm>
            <a:custGeom>
              <a:avLst/>
              <a:gdLst>
                <a:gd name="T0" fmla="*/ 23 w 46"/>
                <a:gd name="T1" fmla="*/ 0 h 25"/>
                <a:gd name="T2" fmla="*/ 29 w 46"/>
                <a:gd name="T3" fmla="*/ 25 h 25"/>
                <a:gd name="T4" fmla="*/ 23 w 46"/>
                <a:gd name="T5" fmla="*/ 0 h 25"/>
              </a:gdLst>
              <a:ahLst/>
              <a:cxnLst>
                <a:cxn ang="0">
                  <a:pos x="T0" y="T1"/>
                </a:cxn>
                <a:cxn ang="0">
                  <a:pos x="T2" y="T3"/>
                </a:cxn>
                <a:cxn ang="0">
                  <a:pos x="T4" y="T5"/>
                </a:cxn>
              </a:cxnLst>
              <a:rect l="0" t="0" r="r" b="b"/>
              <a:pathLst>
                <a:path w="46" h="25">
                  <a:moveTo>
                    <a:pt x="23" y="0"/>
                  </a:moveTo>
                  <a:cubicBezTo>
                    <a:pt x="32" y="1"/>
                    <a:pt x="46" y="21"/>
                    <a:pt x="29" y="25"/>
                  </a:cubicBezTo>
                  <a:cubicBezTo>
                    <a:pt x="10" y="23"/>
                    <a:pt x="0" y="9"/>
                    <a:pt x="23"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3" name="Freeform 34">
              <a:extLst>
                <a:ext uri="{FF2B5EF4-FFF2-40B4-BE49-F238E27FC236}">
                  <a16:creationId xmlns:a16="http://schemas.microsoft.com/office/drawing/2014/main" id="{D43F1416-268F-487F-ABB4-1C62E6C68B8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77553" y="5329606"/>
              <a:ext cx="134697" cy="84051"/>
            </a:xfrm>
            <a:custGeom>
              <a:avLst/>
              <a:gdLst>
                <a:gd name="T0" fmla="*/ 22 w 41"/>
                <a:gd name="T1" fmla="*/ 0 h 28"/>
                <a:gd name="T2" fmla="*/ 8 w 41"/>
                <a:gd name="T3" fmla="*/ 21 h 28"/>
                <a:gd name="T4" fmla="*/ 22 w 41"/>
                <a:gd name="T5" fmla="*/ 0 h 28"/>
              </a:gdLst>
              <a:ahLst/>
              <a:cxnLst>
                <a:cxn ang="0">
                  <a:pos x="T0" y="T1"/>
                </a:cxn>
                <a:cxn ang="0">
                  <a:pos x="T2" y="T3"/>
                </a:cxn>
                <a:cxn ang="0">
                  <a:pos x="T4" y="T5"/>
                </a:cxn>
              </a:cxnLst>
              <a:rect l="0" t="0" r="r" b="b"/>
              <a:pathLst>
                <a:path w="41" h="28">
                  <a:moveTo>
                    <a:pt x="22" y="0"/>
                  </a:moveTo>
                  <a:cubicBezTo>
                    <a:pt x="41" y="13"/>
                    <a:pt x="24" y="28"/>
                    <a:pt x="8" y="21"/>
                  </a:cubicBezTo>
                  <a:cubicBezTo>
                    <a:pt x="0" y="8"/>
                    <a:pt x="8" y="0"/>
                    <a:pt x="22"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4" name="Freeform 35">
              <a:extLst>
                <a:ext uri="{FF2B5EF4-FFF2-40B4-BE49-F238E27FC236}">
                  <a16:creationId xmlns:a16="http://schemas.microsoft.com/office/drawing/2014/main" id="{E5E99890-1E26-4DDC-8F50-128C4875BAA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73205" y="4540510"/>
              <a:ext cx="131153" cy="84866"/>
            </a:xfrm>
            <a:custGeom>
              <a:avLst/>
              <a:gdLst>
                <a:gd name="T0" fmla="*/ 27 w 40"/>
                <a:gd name="T1" fmla="*/ 1 h 28"/>
                <a:gd name="T2" fmla="*/ 38 w 40"/>
                <a:gd name="T3" fmla="*/ 17 h 28"/>
                <a:gd name="T4" fmla="*/ 27 w 40"/>
                <a:gd name="T5" fmla="*/ 1 h 28"/>
              </a:gdLst>
              <a:ahLst/>
              <a:cxnLst>
                <a:cxn ang="0">
                  <a:pos x="T0" y="T1"/>
                </a:cxn>
                <a:cxn ang="0">
                  <a:pos x="T2" y="T3"/>
                </a:cxn>
                <a:cxn ang="0">
                  <a:pos x="T4" y="T5"/>
                </a:cxn>
              </a:cxnLst>
              <a:rect l="0" t="0" r="r" b="b"/>
              <a:pathLst>
                <a:path w="40" h="28">
                  <a:moveTo>
                    <a:pt x="27" y="1"/>
                  </a:moveTo>
                  <a:cubicBezTo>
                    <a:pt x="35" y="0"/>
                    <a:pt x="40" y="10"/>
                    <a:pt x="38" y="17"/>
                  </a:cubicBezTo>
                  <a:cubicBezTo>
                    <a:pt x="17" y="28"/>
                    <a:pt x="0" y="7"/>
                    <a:pt x="27"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5" name="Freeform 36">
              <a:extLst>
                <a:ext uri="{FF2B5EF4-FFF2-40B4-BE49-F238E27FC236}">
                  <a16:creationId xmlns:a16="http://schemas.microsoft.com/office/drawing/2014/main" id="{21D3B3BA-A1D7-450E-B002-44DFDC68F95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45342" y="5991495"/>
              <a:ext cx="144445" cy="102819"/>
            </a:xfrm>
            <a:custGeom>
              <a:avLst/>
              <a:gdLst>
                <a:gd name="T0" fmla="*/ 31 w 44"/>
                <a:gd name="T1" fmla="*/ 1 h 34"/>
                <a:gd name="T2" fmla="*/ 25 w 44"/>
                <a:gd name="T3" fmla="*/ 22 h 34"/>
                <a:gd name="T4" fmla="*/ 31 w 44"/>
                <a:gd name="T5" fmla="*/ 1 h 34"/>
              </a:gdLst>
              <a:ahLst/>
              <a:cxnLst>
                <a:cxn ang="0">
                  <a:pos x="T0" y="T1"/>
                </a:cxn>
                <a:cxn ang="0">
                  <a:pos x="T2" y="T3"/>
                </a:cxn>
                <a:cxn ang="0">
                  <a:pos x="T4" y="T5"/>
                </a:cxn>
              </a:cxnLst>
              <a:rect l="0" t="0" r="r" b="b"/>
              <a:pathLst>
                <a:path w="44" h="34">
                  <a:moveTo>
                    <a:pt x="31" y="1"/>
                  </a:moveTo>
                  <a:cubicBezTo>
                    <a:pt x="44" y="3"/>
                    <a:pt x="38" y="34"/>
                    <a:pt x="25" y="22"/>
                  </a:cubicBezTo>
                  <a:cubicBezTo>
                    <a:pt x="0" y="28"/>
                    <a:pt x="14" y="0"/>
                    <a:pt x="31"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6" name="Freeform 37">
              <a:extLst>
                <a:ext uri="{FF2B5EF4-FFF2-40B4-BE49-F238E27FC236}">
                  <a16:creationId xmlns:a16="http://schemas.microsoft.com/office/drawing/2014/main" id="{666093C3-5DCC-4A45-897C-F2C5CA94ACB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57108" y="3005032"/>
              <a:ext cx="115202" cy="121588"/>
            </a:xfrm>
            <a:custGeom>
              <a:avLst/>
              <a:gdLst>
                <a:gd name="T0" fmla="*/ 16 w 35"/>
                <a:gd name="T1" fmla="*/ 4 h 40"/>
                <a:gd name="T2" fmla="*/ 33 w 35"/>
                <a:gd name="T3" fmla="*/ 15 h 40"/>
                <a:gd name="T4" fmla="*/ 16 w 35"/>
                <a:gd name="T5" fmla="*/ 4 h 40"/>
              </a:gdLst>
              <a:ahLst/>
              <a:cxnLst>
                <a:cxn ang="0">
                  <a:pos x="T0" y="T1"/>
                </a:cxn>
                <a:cxn ang="0">
                  <a:pos x="T2" y="T3"/>
                </a:cxn>
                <a:cxn ang="0">
                  <a:pos x="T4" y="T5"/>
                </a:cxn>
              </a:cxnLst>
              <a:rect l="0" t="0" r="r" b="b"/>
              <a:pathLst>
                <a:path w="35" h="40">
                  <a:moveTo>
                    <a:pt x="16" y="4"/>
                  </a:moveTo>
                  <a:cubicBezTo>
                    <a:pt x="35" y="4"/>
                    <a:pt x="32" y="0"/>
                    <a:pt x="33" y="15"/>
                  </a:cubicBezTo>
                  <a:cubicBezTo>
                    <a:pt x="34" y="40"/>
                    <a:pt x="0" y="22"/>
                    <a:pt x="16" y="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7" name="Freeform 38">
              <a:extLst>
                <a:ext uri="{FF2B5EF4-FFF2-40B4-BE49-F238E27FC236}">
                  <a16:creationId xmlns:a16="http://schemas.microsoft.com/office/drawing/2014/main" id="{E5879CC9-6134-4E28-8170-9DD4240CC56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64777" y="4845128"/>
              <a:ext cx="127608" cy="69362"/>
            </a:xfrm>
            <a:custGeom>
              <a:avLst/>
              <a:gdLst>
                <a:gd name="T0" fmla="*/ 26 w 39"/>
                <a:gd name="T1" fmla="*/ 0 h 23"/>
                <a:gd name="T2" fmla="*/ 26 w 39"/>
                <a:gd name="T3" fmla="*/ 23 h 23"/>
                <a:gd name="T4" fmla="*/ 26 w 39"/>
                <a:gd name="T5" fmla="*/ 0 h 23"/>
              </a:gdLst>
              <a:ahLst/>
              <a:cxnLst>
                <a:cxn ang="0">
                  <a:pos x="T0" y="T1"/>
                </a:cxn>
                <a:cxn ang="0">
                  <a:pos x="T2" y="T3"/>
                </a:cxn>
                <a:cxn ang="0">
                  <a:pos x="T4" y="T5"/>
                </a:cxn>
              </a:cxnLst>
              <a:rect l="0" t="0" r="r" b="b"/>
              <a:pathLst>
                <a:path w="39" h="23">
                  <a:moveTo>
                    <a:pt x="26" y="0"/>
                  </a:moveTo>
                  <a:cubicBezTo>
                    <a:pt x="39" y="1"/>
                    <a:pt x="38" y="21"/>
                    <a:pt x="26" y="23"/>
                  </a:cubicBezTo>
                  <a:cubicBezTo>
                    <a:pt x="0" y="23"/>
                    <a:pt x="5" y="2"/>
                    <a:pt x="26"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8" name="Freeform 39">
              <a:extLst>
                <a:ext uri="{FF2B5EF4-FFF2-40B4-BE49-F238E27FC236}">
                  <a16:creationId xmlns:a16="http://schemas.microsoft.com/office/drawing/2014/main" id="{52B9234F-7351-4670-9340-3ABC48A30B8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56885" y="5086249"/>
              <a:ext cx="131153" cy="81603"/>
            </a:xfrm>
            <a:custGeom>
              <a:avLst/>
              <a:gdLst>
                <a:gd name="T0" fmla="*/ 25 w 40"/>
                <a:gd name="T1" fmla="*/ 0 h 27"/>
                <a:gd name="T2" fmla="*/ 38 w 40"/>
                <a:gd name="T3" fmla="*/ 20 h 27"/>
                <a:gd name="T4" fmla="*/ 25 w 40"/>
                <a:gd name="T5" fmla="*/ 0 h 27"/>
              </a:gdLst>
              <a:ahLst/>
              <a:cxnLst>
                <a:cxn ang="0">
                  <a:pos x="T0" y="T1"/>
                </a:cxn>
                <a:cxn ang="0">
                  <a:pos x="T2" y="T3"/>
                </a:cxn>
                <a:cxn ang="0">
                  <a:pos x="T4" y="T5"/>
                </a:cxn>
              </a:cxnLst>
              <a:rect l="0" t="0" r="r" b="b"/>
              <a:pathLst>
                <a:path w="40" h="27">
                  <a:moveTo>
                    <a:pt x="25" y="0"/>
                  </a:moveTo>
                  <a:cubicBezTo>
                    <a:pt x="34" y="0"/>
                    <a:pt x="40" y="11"/>
                    <a:pt x="38" y="20"/>
                  </a:cubicBezTo>
                  <a:cubicBezTo>
                    <a:pt x="17" y="27"/>
                    <a:pt x="0" y="12"/>
                    <a:pt x="25"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9" name="Freeform 40">
              <a:extLst>
                <a:ext uri="{FF2B5EF4-FFF2-40B4-BE49-F238E27FC236}">
                  <a16:creationId xmlns:a16="http://schemas.microsoft.com/office/drawing/2014/main" id="{3F67C8B5-D925-449D-BCA7-75173055140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51849" y="2542950"/>
              <a:ext cx="134697" cy="81603"/>
            </a:xfrm>
            <a:custGeom>
              <a:avLst/>
              <a:gdLst>
                <a:gd name="T0" fmla="*/ 19 w 41"/>
                <a:gd name="T1" fmla="*/ 0 h 27"/>
                <a:gd name="T2" fmla="*/ 7 w 41"/>
                <a:gd name="T3" fmla="*/ 20 h 27"/>
                <a:gd name="T4" fmla="*/ 19 w 41"/>
                <a:gd name="T5" fmla="*/ 0 h 27"/>
              </a:gdLst>
              <a:ahLst/>
              <a:cxnLst>
                <a:cxn ang="0">
                  <a:pos x="T0" y="T1"/>
                </a:cxn>
                <a:cxn ang="0">
                  <a:pos x="T2" y="T3"/>
                </a:cxn>
                <a:cxn ang="0">
                  <a:pos x="T4" y="T5"/>
                </a:cxn>
              </a:cxnLst>
              <a:rect l="0" t="0" r="r" b="b"/>
              <a:pathLst>
                <a:path w="41" h="27">
                  <a:moveTo>
                    <a:pt x="19" y="0"/>
                  </a:moveTo>
                  <a:cubicBezTo>
                    <a:pt x="41" y="9"/>
                    <a:pt x="28" y="27"/>
                    <a:pt x="7" y="20"/>
                  </a:cubicBezTo>
                  <a:cubicBezTo>
                    <a:pt x="0" y="8"/>
                    <a:pt x="7" y="1"/>
                    <a:pt x="19"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0" name="Freeform 41">
              <a:extLst>
                <a:ext uri="{FF2B5EF4-FFF2-40B4-BE49-F238E27FC236}">
                  <a16:creationId xmlns:a16="http://schemas.microsoft.com/office/drawing/2014/main" id="{71516E84-743F-4EE4-B466-909E55FCC98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45342" y="6223503"/>
              <a:ext cx="144445" cy="78339"/>
            </a:xfrm>
            <a:custGeom>
              <a:avLst/>
              <a:gdLst>
                <a:gd name="T0" fmla="*/ 29 w 44"/>
                <a:gd name="T1" fmla="*/ 0 h 26"/>
                <a:gd name="T2" fmla="*/ 26 w 44"/>
                <a:gd name="T3" fmla="*/ 26 h 26"/>
                <a:gd name="T4" fmla="*/ 29 w 44"/>
                <a:gd name="T5" fmla="*/ 0 h 26"/>
              </a:gdLst>
              <a:ahLst/>
              <a:cxnLst>
                <a:cxn ang="0">
                  <a:pos x="T0" y="T1"/>
                </a:cxn>
                <a:cxn ang="0">
                  <a:pos x="T2" y="T3"/>
                </a:cxn>
                <a:cxn ang="0">
                  <a:pos x="T4" y="T5"/>
                </a:cxn>
              </a:cxnLst>
              <a:rect l="0" t="0" r="r" b="b"/>
              <a:pathLst>
                <a:path w="44" h="26">
                  <a:moveTo>
                    <a:pt x="29" y="0"/>
                  </a:moveTo>
                  <a:cubicBezTo>
                    <a:pt x="44" y="3"/>
                    <a:pt x="40" y="22"/>
                    <a:pt x="26" y="26"/>
                  </a:cubicBezTo>
                  <a:cubicBezTo>
                    <a:pt x="0" y="25"/>
                    <a:pt x="11" y="6"/>
                    <a:pt x="29"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1" name="Freeform 42">
              <a:extLst>
                <a:ext uri="{FF2B5EF4-FFF2-40B4-BE49-F238E27FC236}">
                  <a16:creationId xmlns:a16="http://schemas.microsoft.com/office/drawing/2014/main" id="{285EE84A-B305-47FC-9896-3EAAE94F6D0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33510" y="5541519"/>
              <a:ext cx="144445" cy="97107"/>
            </a:xfrm>
            <a:custGeom>
              <a:avLst/>
              <a:gdLst>
                <a:gd name="T0" fmla="*/ 31 w 44"/>
                <a:gd name="T1" fmla="*/ 1 h 32"/>
                <a:gd name="T2" fmla="*/ 43 w 44"/>
                <a:gd name="T3" fmla="*/ 16 h 32"/>
                <a:gd name="T4" fmla="*/ 31 w 44"/>
                <a:gd name="T5" fmla="*/ 1 h 32"/>
              </a:gdLst>
              <a:ahLst/>
              <a:cxnLst>
                <a:cxn ang="0">
                  <a:pos x="T0" y="T1"/>
                </a:cxn>
                <a:cxn ang="0">
                  <a:pos x="T2" y="T3"/>
                </a:cxn>
                <a:cxn ang="0">
                  <a:pos x="T4" y="T5"/>
                </a:cxn>
              </a:cxnLst>
              <a:rect l="0" t="0" r="r" b="b"/>
              <a:pathLst>
                <a:path w="44" h="32">
                  <a:moveTo>
                    <a:pt x="31" y="1"/>
                  </a:moveTo>
                  <a:cubicBezTo>
                    <a:pt x="40" y="0"/>
                    <a:pt x="44" y="8"/>
                    <a:pt x="43" y="16"/>
                  </a:cubicBezTo>
                  <a:cubicBezTo>
                    <a:pt x="29" y="32"/>
                    <a:pt x="0" y="7"/>
                    <a:pt x="31"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2" name="Freeform 44">
              <a:extLst>
                <a:ext uri="{FF2B5EF4-FFF2-40B4-BE49-F238E27FC236}">
                  <a16:creationId xmlns:a16="http://schemas.microsoft.com/office/drawing/2014/main" id="{52175DC6-FE35-414D-B1FC-53870E0F6B9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37300" y="4025647"/>
              <a:ext cx="131153" cy="84866"/>
            </a:xfrm>
            <a:custGeom>
              <a:avLst/>
              <a:gdLst>
                <a:gd name="T0" fmla="*/ 27 w 40"/>
                <a:gd name="T1" fmla="*/ 1 h 28"/>
                <a:gd name="T2" fmla="*/ 38 w 40"/>
                <a:gd name="T3" fmla="*/ 17 h 28"/>
                <a:gd name="T4" fmla="*/ 27 w 40"/>
                <a:gd name="T5" fmla="*/ 1 h 28"/>
              </a:gdLst>
              <a:ahLst/>
              <a:cxnLst>
                <a:cxn ang="0">
                  <a:pos x="T0" y="T1"/>
                </a:cxn>
                <a:cxn ang="0">
                  <a:pos x="T2" y="T3"/>
                </a:cxn>
                <a:cxn ang="0">
                  <a:pos x="T4" y="T5"/>
                </a:cxn>
              </a:cxnLst>
              <a:rect l="0" t="0" r="r" b="b"/>
              <a:pathLst>
                <a:path w="40" h="28">
                  <a:moveTo>
                    <a:pt x="27" y="1"/>
                  </a:moveTo>
                  <a:cubicBezTo>
                    <a:pt x="35" y="0"/>
                    <a:pt x="40" y="10"/>
                    <a:pt x="38" y="17"/>
                  </a:cubicBezTo>
                  <a:cubicBezTo>
                    <a:pt x="17" y="28"/>
                    <a:pt x="0" y="7"/>
                    <a:pt x="27"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3" name="Freeform 45">
              <a:extLst>
                <a:ext uri="{FF2B5EF4-FFF2-40B4-BE49-F238E27FC236}">
                  <a16:creationId xmlns:a16="http://schemas.microsoft.com/office/drawing/2014/main" id="{ACD91DA3-CF45-4374-AEDA-5DA2E53EE45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15149" y="5781473"/>
              <a:ext cx="144445" cy="102819"/>
            </a:xfrm>
            <a:custGeom>
              <a:avLst/>
              <a:gdLst>
                <a:gd name="T0" fmla="*/ 31 w 44"/>
                <a:gd name="T1" fmla="*/ 0 h 34"/>
                <a:gd name="T2" fmla="*/ 42 w 44"/>
                <a:gd name="T3" fmla="*/ 19 h 34"/>
                <a:gd name="T4" fmla="*/ 31 w 44"/>
                <a:gd name="T5" fmla="*/ 0 h 34"/>
              </a:gdLst>
              <a:ahLst/>
              <a:cxnLst>
                <a:cxn ang="0">
                  <a:pos x="T0" y="T1"/>
                </a:cxn>
                <a:cxn ang="0">
                  <a:pos x="T2" y="T3"/>
                </a:cxn>
                <a:cxn ang="0">
                  <a:pos x="T4" y="T5"/>
                </a:cxn>
              </a:cxnLst>
              <a:rect l="0" t="0" r="r" b="b"/>
              <a:pathLst>
                <a:path w="44" h="34">
                  <a:moveTo>
                    <a:pt x="31" y="0"/>
                  </a:moveTo>
                  <a:cubicBezTo>
                    <a:pt x="39" y="0"/>
                    <a:pt x="44" y="12"/>
                    <a:pt x="42" y="19"/>
                  </a:cubicBezTo>
                  <a:cubicBezTo>
                    <a:pt x="25" y="34"/>
                    <a:pt x="0" y="8"/>
                    <a:pt x="31"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4" name="Freeform 46">
              <a:extLst>
                <a:ext uri="{FF2B5EF4-FFF2-40B4-BE49-F238E27FC236}">
                  <a16:creationId xmlns:a16="http://schemas.microsoft.com/office/drawing/2014/main" id="{8AAA7A16-3076-4557-9DC3-297D83248E0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64208" y="2775569"/>
              <a:ext cx="121406" cy="81603"/>
            </a:xfrm>
            <a:custGeom>
              <a:avLst/>
              <a:gdLst>
                <a:gd name="T0" fmla="*/ 19 w 37"/>
                <a:gd name="T1" fmla="*/ 1 h 27"/>
                <a:gd name="T2" fmla="*/ 21 w 37"/>
                <a:gd name="T3" fmla="*/ 27 h 27"/>
                <a:gd name="T4" fmla="*/ 19 w 37"/>
                <a:gd name="T5" fmla="*/ 1 h 27"/>
              </a:gdLst>
              <a:ahLst/>
              <a:cxnLst>
                <a:cxn ang="0">
                  <a:pos x="T0" y="T1"/>
                </a:cxn>
                <a:cxn ang="0">
                  <a:pos x="T2" y="T3"/>
                </a:cxn>
                <a:cxn ang="0">
                  <a:pos x="T4" y="T5"/>
                </a:cxn>
              </a:cxnLst>
              <a:rect l="0" t="0" r="r" b="b"/>
              <a:pathLst>
                <a:path w="37" h="27">
                  <a:moveTo>
                    <a:pt x="19" y="1"/>
                  </a:moveTo>
                  <a:cubicBezTo>
                    <a:pt x="31" y="2"/>
                    <a:pt x="37" y="24"/>
                    <a:pt x="21" y="27"/>
                  </a:cubicBezTo>
                  <a:cubicBezTo>
                    <a:pt x="1" y="27"/>
                    <a:pt x="0" y="0"/>
                    <a:pt x="19"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5" name="Freeform 47">
              <a:extLst>
                <a:ext uri="{FF2B5EF4-FFF2-40B4-BE49-F238E27FC236}">
                  <a16:creationId xmlns:a16="http://schemas.microsoft.com/office/drawing/2014/main" id="{62AFF181-4F3A-40CE-BC79-BD8D97E0C2E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22353" y="3794520"/>
              <a:ext cx="147990" cy="78339"/>
            </a:xfrm>
            <a:custGeom>
              <a:avLst/>
              <a:gdLst>
                <a:gd name="T0" fmla="*/ 22 w 45"/>
                <a:gd name="T1" fmla="*/ 0 h 26"/>
                <a:gd name="T2" fmla="*/ 28 w 45"/>
                <a:gd name="T3" fmla="*/ 26 h 26"/>
                <a:gd name="T4" fmla="*/ 22 w 45"/>
                <a:gd name="T5" fmla="*/ 0 h 26"/>
              </a:gdLst>
              <a:ahLst/>
              <a:cxnLst>
                <a:cxn ang="0">
                  <a:pos x="T0" y="T1"/>
                </a:cxn>
                <a:cxn ang="0">
                  <a:pos x="T2" y="T3"/>
                </a:cxn>
                <a:cxn ang="0">
                  <a:pos x="T4" y="T5"/>
                </a:cxn>
              </a:cxnLst>
              <a:rect l="0" t="0" r="r" b="b"/>
              <a:pathLst>
                <a:path w="45" h="26">
                  <a:moveTo>
                    <a:pt x="22" y="0"/>
                  </a:moveTo>
                  <a:cubicBezTo>
                    <a:pt x="32" y="2"/>
                    <a:pt x="45" y="22"/>
                    <a:pt x="28" y="26"/>
                  </a:cubicBezTo>
                  <a:cubicBezTo>
                    <a:pt x="10" y="24"/>
                    <a:pt x="0" y="9"/>
                    <a:pt x="22"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6" name="Freeform 48">
              <a:extLst>
                <a:ext uri="{FF2B5EF4-FFF2-40B4-BE49-F238E27FC236}">
                  <a16:creationId xmlns:a16="http://schemas.microsoft.com/office/drawing/2014/main" id="{E9EE8F9C-63EF-41F7-90AC-95F093366F0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17610" y="3561050"/>
              <a:ext cx="133812" cy="79154"/>
            </a:xfrm>
            <a:custGeom>
              <a:avLst/>
              <a:gdLst>
                <a:gd name="T0" fmla="*/ 19 w 41"/>
                <a:gd name="T1" fmla="*/ 0 h 26"/>
                <a:gd name="T2" fmla="*/ 7 w 41"/>
                <a:gd name="T3" fmla="*/ 19 h 26"/>
                <a:gd name="T4" fmla="*/ 19 w 41"/>
                <a:gd name="T5" fmla="*/ 0 h 26"/>
              </a:gdLst>
              <a:ahLst/>
              <a:cxnLst>
                <a:cxn ang="0">
                  <a:pos x="T0" y="T1"/>
                </a:cxn>
                <a:cxn ang="0">
                  <a:pos x="T2" y="T3"/>
                </a:cxn>
                <a:cxn ang="0">
                  <a:pos x="T4" y="T5"/>
                </a:cxn>
              </a:cxnLst>
              <a:rect l="0" t="0" r="r" b="b"/>
              <a:pathLst>
                <a:path w="41" h="26">
                  <a:moveTo>
                    <a:pt x="19" y="0"/>
                  </a:moveTo>
                  <a:cubicBezTo>
                    <a:pt x="41" y="9"/>
                    <a:pt x="28" y="26"/>
                    <a:pt x="7" y="19"/>
                  </a:cubicBezTo>
                  <a:cubicBezTo>
                    <a:pt x="0" y="8"/>
                    <a:pt x="7" y="1"/>
                    <a:pt x="19"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7" name="Freeform 62">
              <a:extLst>
                <a:ext uri="{FF2B5EF4-FFF2-40B4-BE49-F238E27FC236}">
                  <a16:creationId xmlns:a16="http://schemas.microsoft.com/office/drawing/2014/main" id="{F99D5EE6-2CC4-4A54-9A07-4734713E7AB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08042" y="2895364"/>
              <a:ext cx="150648" cy="75075"/>
            </a:xfrm>
            <a:custGeom>
              <a:avLst/>
              <a:gdLst>
                <a:gd name="T0" fmla="*/ 23 w 46"/>
                <a:gd name="T1" fmla="*/ 0 h 25"/>
                <a:gd name="T2" fmla="*/ 29 w 46"/>
                <a:gd name="T3" fmla="*/ 25 h 25"/>
                <a:gd name="T4" fmla="*/ 23 w 46"/>
                <a:gd name="T5" fmla="*/ 0 h 25"/>
              </a:gdLst>
              <a:ahLst/>
              <a:cxnLst>
                <a:cxn ang="0">
                  <a:pos x="T0" y="T1"/>
                </a:cxn>
                <a:cxn ang="0">
                  <a:pos x="T2" y="T3"/>
                </a:cxn>
                <a:cxn ang="0">
                  <a:pos x="T4" y="T5"/>
                </a:cxn>
              </a:cxnLst>
              <a:rect l="0" t="0" r="r" b="b"/>
              <a:pathLst>
                <a:path w="46" h="25">
                  <a:moveTo>
                    <a:pt x="23" y="0"/>
                  </a:moveTo>
                  <a:cubicBezTo>
                    <a:pt x="32" y="1"/>
                    <a:pt x="46" y="21"/>
                    <a:pt x="29" y="25"/>
                  </a:cubicBezTo>
                  <a:cubicBezTo>
                    <a:pt x="10" y="24"/>
                    <a:pt x="0" y="9"/>
                    <a:pt x="23"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8" name="Freeform 63">
              <a:extLst>
                <a:ext uri="{FF2B5EF4-FFF2-40B4-BE49-F238E27FC236}">
                  <a16:creationId xmlns:a16="http://schemas.microsoft.com/office/drawing/2014/main" id="{DC83D62C-4898-4734-893F-7FE7A2D706D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19400" y="4033977"/>
              <a:ext cx="121406" cy="124036"/>
            </a:xfrm>
            <a:custGeom>
              <a:avLst/>
              <a:gdLst>
                <a:gd name="T0" fmla="*/ 24 w 37"/>
                <a:gd name="T1" fmla="*/ 4 h 41"/>
                <a:gd name="T2" fmla="*/ 29 w 37"/>
                <a:gd name="T3" fmla="*/ 26 h 41"/>
                <a:gd name="T4" fmla="*/ 24 w 37"/>
                <a:gd name="T5" fmla="*/ 4 h 41"/>
              </a:gdLst>
              <a:ahLst/>
              <a:cxnLst>
                <a:cxn ang="0">
                  <a:pos x="T0" y="T1"/>
                </a:cxn>
                <a:cxn ang="0">
                  <a:pos x="T2" y="T3"/>
                </a:cxn>
                <a:cxn ang="0">
                  <a:pos x="T4" y="T5"/>
                </a:cxn>
              </a:cxnLst>
              <a:rect l="0" t="0" r="r" b="b"/>
              <a:pathLst>
                <a:path w="37" h="41">
                  <a:moveTo>
                    <a:pt x="24" y="4"/>
                  </a:moveTo>
                  <a:cubicBezTo>
                    <a:pt x="37" y="1"/>
                    <a:pt x="28" y="18"/>
                    <a:pt x="29" y="26"/>
                  </a:cubicBezTo>
                  <a:cubicBezTo>
                    <a:pt x="8" y="41"/>
                    <a:pt x="0" y="0"/>
                    <a:pt x="24" y="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9" name="Freeform 64">
              <a:extLst>
                <a:ext uri="{FF2B5EF4-FFF2-40B4-BE49-F238E27FC236}">
                  <a16:creationId xmlns:a16="http://schemas.microsoft.com/office/drawing/2014/main" id="{EFA4198B-E065-405F-84E4-B0220DCEF9A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87351" y="2627056"/>
              <a:ext cx="137356" cy="100371"/>
            </a:xfrm>
            <a:custGeom>
              <a:avLst/>
              <a:gdLst>
                <a:gd name="T0" fmla="*/ 25 w 42"/>
                <a:gd name="T1" fmla="*/ 1 h 33"/>
                <a:gd name="T2" fmla="*/ 4 w 42"/>
                <a:gd name="T3" fmla="*/ 19 h 33"/>
                <a:gd name="T4" fmla="*/ 25 w 42"/>
                <a:gd name="T5" fmla="*/ 1 h 33"/>
              </a:gdLst>
              <a:ahLst/>
              <a:cxnLst>
                <a:cxn ang="0">
                  <a:pos x="T0" y="T1"/>
                </a:cxn>
                <a:cxn ang="0">
                  <a:pos x="T2" y="T3"/>
                </a:cxn>
                <a:cxn ang="0">
                  <a:pos x="T4" y="T5"/>
                </a:cxn>
              </a:cxnLst>
              <a:rect l="0" t="0" r="r" b="b"/>
              <a:pathLst>
                <a:path w="42" h="33">
                  <a:moveTo>
                    <a:pt x="25" y="1"/>
                  </a:moveTo>
                  <a:cubicBezTo>
                    <a:pt x="42" y="14"/>
                    <a:pt x="15" y="33"/>
                    <a:pt x="4" y="19"/>
                  </a:cubicBezTo>
                  <a:cubicBezTo>
                    <a:pt x="0" y="6"/>
                    <a:pt x="15" y="0"/>
                    <a:pt x="25"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0" name="Freeform 65">
              <a:extLst>
                <a:ext uri="{FF2B5EF4-FFF2-40B4-BE49-F238E27FC236}">
                  <a16:creationId xmlns:a16="http://schemas.microsoft.com/office/drawing/2014/main" id="{F6D1AC12-FB95-4593-BF80-DABEDD4E3E6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87982" y="3771071"/>
              <a:ext cx="121406" cy="79154"/>
            </a:xfrm>
            <a:custGeom>
              <a:avLst/>
              <a:gdLst>
                <a:gd name="T0" fmla="*/ 19 w 37"/>
                <a:gd name="T1" fmla="*/ 0 h 26"/>
                <a:gd name="T2" fmla="*/ 22 w 37"/>
                <a:gd name="T3" fmla="*/ 26 h 26"/>
                <a:gd name="T4" fmla="*/ 19 w 37"/>
                <a:gd name="T5" fmla="*/ 0 h 26"/>
              </a:gdLst>
              <a:ahLst/>
              <a:cxnLst>
                <a:cxn ang="0">
                  <a:pos x="T0" y="T1"/>
                </a:cxn>
                <a:cxn ang="0">
                  <a:pos x="T2" y="T3"/>
                </a:cxn>
                <a:cxn ang="0">
                  <a:pos x="T4" y="T5"/>
                </a:cxn>
              </a:cxnLst>
              <a:rect l="0" t="0" r="r" b="b"/>
              <a:pathLst>
                <a:path w="37" h="26">
                  <a:moveTo>
                    <a:pt x="19" y="0"/>
                  </a:moveTo>
                  <a:cubicBezTo>
                    <a:pt x="31" y="1"/>
                    <a:pt x="37" y="23"/>
                    <a:pt x="22" y="26"/>
                  </a:cubicBezTo>
                  <a:cubicBezTo>
                    <a:pt x="2" y="26"/>
                    <a:pt x="0" y="0"/>
                    <a:pt x="19"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1" name="Freeform 66">
              <a:extLst>
                <a:ext uri="{FF2B5EF4-FFF2-40B4-BE49-F238E27FC236}">
                  <a16:creationId xmlns:a16="http://schemas.microsoft.com/office/drawing/2014/main" id="{9F41615F-3978-4890-992E-1D44D0D9145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75764" y="5317507"/>
              <a:ext cx="131153" cy="111796"/>
            </a:xfrm>
            <a:custGeom>
              <a:avLst/>
              <a:gdLst>
                <a:gd name="T0" fmla="*/ 22 w 40"/>
                <a:gd name="T1" fmla="*/ 1 h 37"/>
                <a:gd name="T2" fmla="*/ 40 w 40"/>
                <a:gd name="T3" fmla="*/ 18 h 37"/>
                <a:gd name="T4" fmla="*/ 22 w 40"/>
                <a:gd name="T5" fmla="*/ 1 h 37"/>
              </a:gdLst>
              <a:ahLst/>
              <a:cxnLst>
                <a:cxn ang="0">
                  <a:pos x="T0" y="T1"/>
                </a:cxn>
                <a:cxn ang="0">
                  <a:pos x="T2" y="T3"/>
                </a:cxn>
                <a:cxn ang="0">
                  <a:pos x="T4" y="T5"/>
                </a:cxn>
              </a:cxnLst>
              <a:rect l="0" t="0" r="r" b="b"/>
              <a:pathLst>
                <a:path w="40" h="37">
                  <a:moveTo>
                    <a:pt x="22" y="1"/>
                  </a:moveTo>
                  <a:cubicBezTo>
                    <a:pt x="36" y="0"/>
                    <a:pt x="40" y="8"/>
                    <a:pt x="40" y="18"/>
                  </a:cubicBezTo>
                  <a:cubicBezTo>
                    <a:pt x="27" y="37"/>
                    <a:pt x="0" y="14"/>
                    <a:pt x="22"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2" name="Freeform 67">
              <a:extLst>
                <a:ext uri="{FF2B5EF4-FFF2-40B4-BE49-F238E27FC236}">
                  <a16:creationId xmlns:a16="http://schemas.microsoft.com/office/drawing/2014/main" id="{293C0AD6-F904-4337-8CAB-2FF649834BE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55944" y="4533529"/>
              <a:ext cx="157737" cy="118324"/>
            </a:xfrm>
            <a:custGeom>
              <a:avLst/>
              <a:gdLst>
                <a:gd name="T0" fmla="*/ 28 w 48"/>
                <a:gd name="T1" fmla="*/ 1 h 39"/>
                <a:gd name="T2" fmla="*/ 46 w 48"/>
                <a:gd name="T3" fmla="*/ 11 h 39"/>
                <a:gd name="T4" fmla="*/ 28 w 48"/>
                <a:gd name="T5" fmla="*/ 1 h 39"/>
              </a:gdLst>
              <a:ahLst/>
              <a:cxnLst>
                <a:cxn ang="0">
                  <a:pos x="T0" y="T1"/>
                </a:cxn>
                <a:cxn ang="0">
                  <a:pos x="T2" y="T3"/>
                </a:cxn>
                <a:cxn ang="0">
                  <a:pos x="T4" y="T5"/>
                </a:cxn>
              </a:cxnLst>
              <a:rect l="0" t="0" r="r" b="b"/>
              <a:pathLst>
                <a:path w="48" h="39">
                  <a:moveTo>
                    <a:pt x="28" y="1"/>
                  </a:moveTo>
                  <a:cubicBezTo>
                    <a:pt x="39" y="0"/>
                    <a:pt x="43" y="5"/>
                    <a:pt x="46" y="11"/>
                  </a:cubicBezTo>
                  <a:cubicBezTo>
                    <a:pt x="48" y="39"/>
                    <a:pt x="0" y="17"/>
                    <a:pt x="28"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3" name="Freeform 68">
              <a:extLst>
                <a:ext uri="{FF2B5EF4-FFF2-40B4-BE49-F238E27FC236}">
                  <a16:creationId xmlns:a16="http://schemas.microsoft.com/office/drawing/2014/main" id="{E68410D4-6ED4-4651-8543-78B0AB57A2C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83332" y="3190789"/>
              <a:ext cx="115202" cy="124036"/>
            </a:xfrm>
            <a:custGeom>
              <a:avLst/>
              <a:gdLst>
                <a:gd name="T0" fmla="*/ 16 w 35"/>
                <a:gd name="T1" fmla="*/ 4 h 41"/>
                <a:gd name="T2" fmla="*/ 33 w 35"/>
                <a:gd name="T3" fmla="*/ 15 h 41"/>
                <a:gd name="T4" fmla="*/ 16 w 35"/>
                <a:gd name="T5" fmla="*/ 4 h 41"/>
              </a:gdLst>
              <a:ahLst/>
              <a:cxnLst>
                <a:cxn ang="0">
                  <a:pos x="T0" y="T1"/>
                </a:cxn>
                <a:cxn ang="0">
                  <a:pos x="T2" y="T3"/>
                </a:cxn>
                <a:cxn ang="0">
                  <a:pos x="T4" y="T5"/>
                </a:cxn>
              </a:cxnLst>
              <a:rect l="0" t="0" r="r" b="b"/>
              <a:pathLst>
                <a:path w="35" h="41">
                  <a:moveTo>
                    <a:pt x="16" y="4"/>
                  </a:moveTo>
                  <a:cubicBezTo>
                    <a:pt x="35" y="5"/>
                    <a:pt x="32" y="0"/>
                    <a:pt x="33" y="15"/>
                  </a:cubicBezTo>
                  <a:cubicBezTo>
                    <a:pt x="34" y="41"/>
                    <a:pt x="0" y="23"/>
                    <a:pt x="16" y="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4" name="Freeform 69">
              <a:extLst>
                <a:ext uri="{FF2B5EF4-FFF2-40B4-BE49-F238E27FC236}">
                  <a16:creationId xmlns:a16="http://schemas.microsoft.com/office/drawing/2014/main" id="{BB356FF6-7153-4AE8-904C-8535363AA8F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62589" y="5599752"/>
              <a:ext cx="144445" cy="111796"/>
            </a:xfrm>
            <a:custGeom>
              <a:avLst/>
              <a:gdLst>
                <a:gd name="T0" fmla="*/ 29 w 44"/>
                <a:gd name="T1" fmla="*/ 0 h 37"/>
                <a:gd name="T2" fmla="*/ 42 w 44"/>
                <a:gd name="T3" fmla="*/ 21 h 37"/>
                <a:gd name="T4" fmla="*/ 29 w 44"/>
                <a:gd name="T5" fmla="*/ 0 h 37"/>
              </a:gdLst>
              <a:ahLst/>
              <a:cxnLst>
                <a:cxn ang="0">
                  <a:pos x="T0" y="T1"/>
                </a:cxn>
                <a:cxn ang="0">
                  <a:pos x="T2" y="T3"/>
                </a:cxn>
                <a:cxn ang="0">
                  <a:pos x="T4" y="T5"/>
                </a:cxn>
              </a:cxnLst>
              <a:rect l="0" t="0" r="r" b="b"/>
              <a:pathLst>
                <a:path w="44" h="37">
                  <a:moveTo>
                    <a:pt x="29" y="0"/>
                  </a:moveTo>
                  <a:cubicBezTo>
                    <a:pt x="36" y="2"/>
                    <a:pt x="44" y="12"/>
                    <a:pt x="42" y="21"/>
                  </a:cubicBezTo>
                  <a:cubicBezTo>
                    <a:pt x="25" y="37"/>
                    <a:pt x="0" y="7"/>
                    <a:pt x="29"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5" name="Freeform 70">
              <a:extLst>
                <a:ext uri="{FF2B5EF4-FFF2-40B4-BE49-F238E27FC236}">
                  <a16:creationId xmlns:a16="http://schemas.microsoft.com/office/drawing/2014/main" id="{D9CD9700-C2DA-4CCD-8700-D763281E4CE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26802" y="6191496"/>
              <a:ext cx="131153" cy="75890"/>
            </a:xfrm>
            <a:custGeom>
              <a:avLst/>
              <a:gdLst>
                <a:gd name="T0" fmla="*/ 18 w 40"/>
                <a:gd name="T1" fmla="*/ 0 h 25"/>
                <a:gd name="T2" fmla="*/ 7 w 40"/>
                <a:gd name="T3" fmla="*/ 21 h 25"/>
                <a:gd name="T4" fmla="*/ 18 w 40"/>
                <a:gd name="T5" fmla="*/ 0 h 25"/>
              </a:gdLst>
              <a:ahLst/>
              <a:cxnLst>
                <a:cxn ang="0">
                  <a:pos x="T0" y="T1"/>
                </a:cxn>
                <a:cxn ang="0">
                  <a:pos x="T2" y="T3"/>
                </a:cxn>
                <a:cxn ang="0">
                  <a:pos x="T4" y="T5"/>
                </a:cxn>
              </a:cxnLst>
              <a:rect l="0" t="0" r="r" b="b"/>
              <a:pathLst>
                <a:path w="40" h="25">
                  <a:moveTo>
                    <a:pt x="18" y="0"/>
                  </a:moveTo>
                  <a:cubicBezTo>
                    <a:pt x="40" y="9"/>
                    <a:pt x="26" y="25"/>
                    <a:pt x="7" y="21"/>
                  </a:cubicBezTo>
                  <a:cubicBezTo>
                    <a:pt x="0" y="11"/>
                    <a:pt x="5" y="0"/>
                    <a:pt x="18"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6" name="Freeform 71">
              <a:extLst>
                <a:ext uri="{FF2B5EF4-FFF2-40B4-BE49-F238E27FC236}">
                  <a16:creationId xmlns:a16="http://schemas.microsoft.com/office/drawing/2014/main" id="{6CC97770-31D6-46F7-9608-9D96AEF4A15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74132" y="5079102"/>
              <a:ext cx="131153" cy="90579"/>
            </a:xfrm>
            <a:custGeom>
              <a:avLst/>
              <a:gdLst>
                <a:gd name="T0" fmla="*/ 22 w 40"/>
                <a:gd name="T1" fmla="*/ 0 h 30"/>
                <a:gd name="T2" fmla="*/ 16 w 40"/>
                <a:gd name="T3" fmla="*/ 26 h 30"/>
                <a:gd name="T4" fmla="*/ 22 w 40"/>
                <a:gd name="T5" fmla="*/ 0 h 30"/>
              </a:gdLst>
              <a:ahLst/>
              <a:cxnLst>
                <a:cxn ang="0">
                  <a:pos x="T0" y="T1"/>
                </a:cxn>
                <a:cxn ang="0">
                  <a:pos x="T2" y="T3"/>
                </a:cxn>
                <a:cxn ang="0">
                  <a:pos x="T4" y="T5"/>
                </a:cxn>
              </a:cxnLst>
              <a:rect l="0" t="0" r="r" b="b"/>
              <a:pathLst>
                <a:path w="40" h="30">
                  <a:moveTo>
                    <a:pt x="22" y="0"/>
                  </a:moveTo>
                  <a:cubicBezTo>
                    <a:pt x="39" y="3"/>
                    <a:pt x="40" y="30"/>
                    <a:pt x="16" y="26"/>
                  </a:cubicBezTo>
                  <a:cubicBezTo>
                    <a:pt x="0" y="7"/>
                    <a:pt x="14" y="4"/>
                    <a:pt x="22"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7" name="Freeform 72">
              <a:extLst>
                <a:ext uri="{FF2B5EF4-FFF2-40B4-BE49-F238E27FC236}">
                  <a16:creationId xmlns:a16="http://schemas.microsoft.com/office/drawing/2014/main" id="{1F6A0344-12D8-457F-B2C4-BF6ABC3F97C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70869" y="4852243"/>
              <a:ext cx="131153" cy="90579"/>
            </a:xfrm>
            <a:custGeom>
              <a:avLst/>
              <a:gdLst>
                <a:gd name="T0" fmla="*/ 22 w 40"/>
                <a:gd name="T1" fmla="*/ 0 h 30"/>
                <a:gd name="T2" fmla="*/ 17 w 40"/>
                <a:gd name="T3" fmla="*/ 26 h 30"/>
                <a:gd name="T4" fmla="*/ 22 w 40"/>
                <a:gd name="T5" fmla="*/ 0 h 30"/>
              </a:gdLst>
              <a:ahLst/>
              <a:cxnLst>
                <a:cxn ang="0">
                  <a:pos x="T0" y="T1"/>
                </a:cxn>
                <a:cxn ang="0">
                  <a:pos x="T2" y="T3"/>
                </a:cxn>
                <a:cxn ang="0">
                  <a:pos x="T4" y="T5"/>
                </a:cxn>
              </a:cxnLst>
              <a:rect l="0" t="0" r="r" b="b"/>
              <a:pathLst>
                <a:path w="40" h="30">
                  <a:moveTo>
                    <a:pt x="22" y="0"/>
                  </a:moveTo>
                  <a:cubicBezTo>
                    <a:pt x="40" y="1"/>
                    <a:pt x="40" y="30"/>
                    <a:pt x="17" y="26"/>
                  </a:cubicBezTo>
                  <a:cubicBezTo>
                    <a:pt x="0" y="7"/>
                    <a:pt x="15" y="5"/>
                    <a:pt x="22"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8" name="Freeform 73">
              <a:extLst>
                <a:ext uri="{FF2B5EF4-FFF2-40B4-BE49-F238E27FC236}">
                  <a16:creationId xmlns:a16="http://schemas.microsoft.com/office/drawing/2014/main" id="{A659A3FC-205E-41C5-90D8-2909635C664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75742" y="4352608"/>
              <a:ext cx="121406" cy="84051"/>
            </a:xfrm>
            <a:custGeom>
              <a:avLst/>
              <a:gdLst>
                <a:gd name="T0" fmla="*/ 13 w 37"/>
                <a:gd name="T1" fmla="*/ 2 h 28"/>
                <a:gd name="T2" fmla="*/ 29 w 37"/>
                <a:gd name="T3" fmla="*/ 9 h 28"/>
                <a:gd name="T4" fmla="*/ 14 w 37"/>
                <a:gd name="T5" fmla="*/ 28 h 28"/>
                <a:gd name="T6" fmla="*/ 13 w 37"/>
                <a:gd name="T7" fmla="*/ 2 h 28"/>
              </a:gdLst>
              <a:ahLst/>
              <a:cxnLst>
                <a:cxn ang="0">
                  <a:pos x="T0" y="T1"/>
                </a:cxn>
                <a:cxn ang="0">
                  <a:pos x="T2" y="T3"/>
                </a:cxn>
                <a:cxn ang="0">
                  <a:pos x="T4" y="T5"/>
                </a:cxn>
                <a:cxn ang="0">
                  <a:pos x="T6" y="T7"/>
                </a:cxn>
              </a:cxnLst>
              <a:rect l="0" t="0" r="r" b="b"/>
              <a:pathLst>
                <a:path w="37" h="28">
                  <a:moveTo>
                    <a:pt x="13" y="2"/>
                  </a:moveTo>
                  <a:cubicBezTo>
                    <a:pt x="23" y="0"/>
                    <a:pt x="25" y="4"/>
                    <a:pt x="29" y="9"/>
                  </a:cubicBezTo>
                  <a:cubicBezTo>
                    <a:pt x="37" y="19"/>
                    <a:pt x="25" y="25"/>
                    <a:pt x="14" y="28"/>
                  </a:cubicBezTo>
                  <a:cubicBezTo>
                    <a:pt x="4" y="21"/>
                    <a:pt x="0" y="7"/>
                    <a:pt x="13" y="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9" name="Freeform 74">
              <a:extLst>
                <a:ext uri="{FF2B5EF4-FFF2-40B4-BE49-F238E27FC236}">
                  <a16:creationId xmlns:a16="http://schemas.microsoft.com/office/drawing/2014/main" id="{EF5898F8-F274-4A71-ABC2-9727884523D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43694" y="5932892"/>
              <a:ext cx="137356" cy="120771"/>
            </a:xfrm>
            <a:custGeom>
              <a:avLst/>
              <a:gdLst>
                <a:gd name="T0" fmla="*/ 19 w 42"/>
                <a:gd name="T1" fmla="*/ 0 h 40"/>
                <a:gd name="T2" fmla="*/ 4 w 42"/>
                <a:gd name="T3" fmla="*/ 19 h 40"/>
                <a:gd name="T4" fmla="*/ 19 w 42"/>
                <a:gd name="T5" fmla="*/ 0 h 40"/>
              </a:gdLst>
              <a:ahLst/>
              <a:cxnLst>
                <a:cxn ang="0">
                  <a:pos x="T0" y="T1"/>
                </a:cxn>
                <a:cxn ang="0">
                  <a:pos x="T2" y="T3"/>
                </a:cxn>
                <a:cxn ang="0">
                  <a:pos x="T4" y="T5"/>
                </a:cxn>
              </a:cxnLst>
              <a:rect l="0" t="0" r="r" b="b"/>
              <a:pathLst>
                <a:path w="42" h="40">
                  <a:moveTo>
                    <a:pt x="19" y="0"/>
                  </a:moveTo>
                  <a:cubicBezTo>
                    <a:pt x="42" y="10"/>
                    <a:pt x="20" y="40"/>
                    <a:pt x="4" y="19"/>
                  </a:cubicBezTo>
                  <a:cubicBezTo>
                    <a:pt x="0" y="6"/>
                    <a:pt x="8" y="1"/>
                    <a:pt x="19"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80" name="Freeform 75">
              <a:extLst>
                <a:ext uri="{FF2B5EF4-FFF2-40B4-BE49-F238E27FC236}">
                  <a16:creationId xmlns:a16="http://schemas.microsoft.com/office/drawing/2014/main" id="{A337719B-635F-4455-A8E8-6983D9B3DE8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38703" y="2387288"/>
              <a:ext cx="128495" cy="78339"/>
            </a:xfrm>
            <a:custGeom>
              <a:avLst/>
              <a:gdLst>
                <a:gd name="T0" fmla="*/ 23 w 39"/>
                <a:gd name="T1" fmla="*/ 0 h 26"/>
                <a:gd name="T2" fmla="*/ 19 w 39"/>
                <a:gd name="T3" fmla="*/ 26 h 26"/>
                <a:gd name="T4" fmla="*/ 23 w 39"/>
                <a:gd name="T5" fmla="*/ 0 h 26"/>
              </a:gdLst>
              <a:ahLst/>
              <a:cxnLst>
                <a:cxn ang="0">
                  <a:pos x="T0" y="T1"/>
                </a:cxn>
                <a:cxn ang="0">
                  <a:pos x="T2" y="T3"/>
                </a:cxn>
                <a:cxn ang="0">
                  <a:pos x="T4" y="T5"/>
                </a:cxn>
              </a:cxnLst>
              <a:rect l="0" t="0" r="r" b="b"/>
              <a:pathLst>
                <a:path w="39" h="26">
                  <a:moveTo>
                    <a:pt x="23" y="0"/>
                  </a:moveTo>
                  <a:cubicBezTo>
                    <a:pt x="39" y="3"/>
                    <a:pt x="34" y="25"/>
                    <a:pt x="19" y="26"/>
                  </a:cubicBezTo>
                  <a:cubicBezTo>
                    <a:pt x="0" y="19"/>
                    <a:pt x="7" y="3"/>
                    <a:pt x="23"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81" name="Freeform 77">
              <a:extLst>
                <a:ext uri="{FF2B5EF4-FFF2-40B4-BE49-F238E27FC236}">
                  <a16:creationId xmlns:a16="http://schemas.microsoft.com/office/drawing/2014/main" id="{665D8F7B-6125-4923-82FD-4541506B661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43949" y="3551571"/>
              <a:ext cx="151535" cy="75075"/>
            </a:xfrm>
            <a:custGeom>
              <a:avLst/>
              <a:gdLst>
                <a:gd name="T0" fmla="*/ 23 w 46"/>
                <a:gd name="T1" fmla="*/ 0 h 25"/>
                <a:gd name="T2" fmla="*/ 29 w 46"/>
                <a:gd name="T3" fmla="*/ 25 h 25"/>
                <a:gd name="T4" fmla="*/ 23 w 46"/>
                <a:gd name="T5" fmla="*/ 0 h 25"/>
              </a:gdLst>
              <a:ahLst/>
              <a:cxnLst>
                <a:cxn ang="0">
                  <a:pos x="T0" y="T1"/>
                </a:cxn>
                <a:cxn ang="0">
                  <a:pos x="T2" y="T3"/>
                </a:cxn>
                <a:cxn ang="0">
                  <a:pos x="T4" y="T5"/>
                </a:cxn>
              </a:cxnLst>
              <a:rect l="0" t="0" r="r" b="b"/>
              <a:pathLst>
                <a:path w="46" h="25">
                  <a:moveTo>
                    <a:pt x="23" y="0"/>
                  </a:moveTo>
                  <a:cubicBezTo>
                    <a:pt x="33" y="1"/>
                    <a:pt x="46" y="21"/>
                    <a:pt x="29" y="25"/>
                  </a:cubicBezTo>
                  <a:cubicBezTo>
                    <a:pt x="10" y="23"/>
                    <a:pt x="0" y="9"/>
                    <a:pt x="23"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82" name="Freeform 85">
              <a:extLst>
                <a:ext uri="{FF2B5EF4-FFF2-40B4-BE49-F238E27FC236}">
                  <a16:creationId xmlns:a16="http://schemas.microsoft.com/office/drawing/2014/main" id="{AEBBE398-C737-4798-92D3-68B6928A9B6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30208" y="6379390"/>
              <a:ext cx="127608" cy="97107"/>
            </a:xfrm>
            <a:custGeom>
              <a:avLst/>
              <a:gdLst>
                <a:gd name="T0" fmla="*/ 21 w 39"/>
                <a:gd name="T1" fmla="*/ 0 h 32"/>
                <a:gd name="T2" fmla="*/ 13 w 39"/>
                <a:gd name="T3" fmla="*/ 20 h 32"/>
                <a:gd name="T4" fmla="*/ 21 w 39"/>
                <a:gd name="T5" fmla="*/ 0 h 32"/>
              </a:gdLst>
              <a:ahLst/>
              <a:cxnLst>
                <a:cxn ang="0">
                  <a:pos x="T0" y="T1"/>
                </a:cxn>
                <a:cxn ang="0">
                  <a:pos x="T2" y="T3"/>
                </a:cxn>
                <a:cxn ang="0">
                  <a:pos x="T4" y="T5"/>
                </a:cxn>
              </a:cxnLst>
              <a:rect l="0" t="0" r="r" b="b"/>
              <a:pathLst>
                <a:path w="39" h="32">
                  <a:moveTo>
                    <a:pt x="21" y="0"/>
                  </a:moveTo>
                  <a:cubicBezTo>
                    <a:pt x="39" y="2"/>
                    <a:pt x="32" y="32"/>
                    <a:pt x="13" y="20"/>
                  </a:cubicBezTo>
                  <a:cubicBezTo>
                    <a:pt x="3" y="23"/>
                    <a:pt x="0" y="1"/>
                    <a:pt x="21"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83" name="Freeform 87">
              <a:extLst>
                <a:ext uri="{FF2B5EF4-FFF2-40B4-BE49-F238E27FC236}">
                  <a16:creationId xmlns:a16="http://schemas.microsoft.com/office/drawing/2014/main" id="{F3116C15-246C-412A-B5A8-DC7E056EC88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54699" y="6633625"/>
              <a:ext cx="134697" cy="90579"/>
            </a:xfrm>
            <a:custGeom>
              <a:avLst/>
              <a:gdLst>
                <a:gd name="T0" fmla="*/ 27 w 41"/>
                <a:gd name="T1" fmla="*/ 0 h 30"/>
                <a:gd name="T2" fmla="*/ 41 w 41"/>
                <a:gd name="T3" fmla="*/ 19 h 30"/>
                <a:gd name="T4" fmla="*/ 27 w 41"/>
                <a:gd name="T5" fmla="*/ 0 h 30"/>
              </a:gdLst>
              <a:ahLst/>
              <a:cxnLst>
                <a:cxn ang="0">
                  <a:pos x="T0" y="T1"/>
                </a:cxn>
                <a:cxn ang="0">
                  <a:pos x="T2" y="T3"/>
                </a:cxn>
                <a:cxn ang="0">
                  <a:pos x="T4" y="T5"/>
                </a:cxn>
              </a:cxnLst>
              <a:rect l="0" t="0" r="r" b="b"/>
              <a:pathLst>
                <a:path w="41" h="30">
                  <a:moveTo>
                    <a:pt x="27" y="0"/>
                  </a:moveTo>
                  <a:cubicBezTo>
                    <a:pt x="35" y="0"/>
                    <a:pt x="40" y="11"/>
                    <a:pt x="41" y="19"/>
                  </a:cubicBezTo>
                  <a:cubicBezTo>
                    <a:pt x="21" y="30"/>
                    <a:pt x="0" y="10"/>
                    <a:pt x="27"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84" name="Freeform 88">
              <a:extLst>
                <a:ext uri="{FF2B5EF4-FFF2-40B4-BE49-F238E27FC236}">
                  <a16:creationId xmlns:a16="http://schemas.microsoft.com/office/drawing/2014/main" id="{F9FA8A4C-F799-47E7-85C8-4DA109A003A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18248" y="5648840"/>
              <a:ext cx="6204" cy="6527"/>
            </a:xfrm>
            <a:custGeom>
              <a:avLst/>
              <a:gdLst>
                <a:gd name="T0" fmla="*/ 0 w 2"/>
                <a:gd name="T1" fmla="*/ 0 h 2"/>
                <a:gd name="T2" fmla="*/ 2 w 2"/>
                <a:gd name="T3" fmla="*/ 2 h 2"/>
                <a:gd name="T4" fmla="*/ 0 w 2"/>
                <a:gd name="T5" fmla="*/ 0 h 2"/>
              </a:gdLst>
              <a:ahLst/>
              <a:cxnLst>
                <a:cxn ang="0">
                  <a:pos x="T0" y="T1"/>
                </a:cxn>
                <a:cxn ang="0">
                  <a:pos x="T2" y="T3"/>
                </a:cxn>
                <a:cxn ang="0">
                  <a:pos x="T4" y="T5"/>
                </a:cxn>
              </a:cxnLst>
              <a:rect l="0" t="0" r="r" b="b"/>
              <a:pathLst>
                <a:path w="2" h="2">
                  <a:moveTo>
                    <a:pt x="0" y="0"/>
                  </a:moveTo>
                  <a:cubicBezTo>
                    <a:pt x="1" y="0"/>
                    <a:pt x="1" y="1"/>
                    <a:pt x="2" y="2"/>
                  </a:cubicBezTo>
                  <a:cubicBezTo>
                    <a:pt x="1" y="2"/>
                    <a:pt x="0" y="1"/>
                    <a:pt x="0"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30673198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5C8F87-6199-4B9F-826F-BA3012A786A9}"/>
              </a:ext>
            </a:extLst>
          </p:cNvPr>
          <p:cNvSpPr>
            <a:spLocks noGrp="1"/>
          </p:cNvSpPr>
          <p:nvPr>
            <p:ph type="title"/>
          </p:nvPr>
        </p:nvSpPr>
        <p:spPr/>
        <p:txBody>
          <a:bodyPr/>
          <a:lstStyle/>
          <a:p>
            <a:r>
              <a:rPr lang="en-ZA" dirty="0"/>
              <a:t>Employment status</a:t>
            </a:r>
          </a:p>
        </p:txBody>
      </p:sp>
      <p:graphicFrame>
        <p:nvGraphicFramePr>
          <p:cNvPr id="4" name="Content Placeholder 3">
            <a:extLst>
              <a:ext uri="{FF2B5EF4-FFF2-40B4-BE49-F238E27FC236}">
                <a16:creationId xmlns:a16="http://schemas.microsoft.com/office/drawing/2014/main" id="{B8B8EFEA-453F-4F38-8DAA-B7F980880FBF}"/>
              </a:ext>
            </a:extLst>
          </p:cNvPr>
          <p:cNvGraphicFramePr>
            <a:graphicFrameLocks noGrp="1"/>
          </p:cNvGraphicFramePr>
          <p:nvPr>
            <p:ph idx="1"/>
            <p:extLst>
              <p:ext uri="{D42A27DB-BD31-4B8C-83A1-F6EECF244321}">
                <p14:modId xmlns:p14="http://schemas.microsoft.com/office/powerpoint/2010/main" val="3338399985"/>
              </p:ext>
            </p:extLst>
          </p:nvPr>
        </p:nvGraphicFramePr>
        <p:xfrm>
          <a:off x="1069975" y="1874838"/>
          <a:ext cx="9634538" cy="435133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850784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11AC88F6-55CB-496B-8AD8-9ABD2E6E3B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969239DF-EAA4-47C3-B4E3-79C6BCB243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793" y="5267"/>
            <a:ext cx="6635041" cy="6847466"/>
          </a:xfrm>
          <a:prstGeom prst="rect">
            <a:avLst/>
          </a:pr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9D6E61C-A1F1-411E-A021-064EE47BD994}"/>
              </a:ext>
            </a:extLst>
          </p:cNvPr>
          <p:cNvSpPr>
            <a:spLocks noGrp="1"/>
          </p:cNvSpPr>
          <p:nvPr>
            <p:ph type="title"/>
          </p:nvPr>
        </p:nvSpPr>
        <p:spPr>
          <a:xfrm>
            <a:off x="803932" y="571500"/>
            <a:ext cx="5110909" cy="1691969"/>
          </a:xfrm>
        </p:spPr>
        <p:txBody>
          <a:bodyPr>
            <a:normAutofit/>
          </a:bodyPr>
          <a:lstStyle/>
          <a:p>
            <a:pPr algn="ctr"/>
            <a:r>
              <a:rPr lang="en-ZA" dirty="0"/>
              <a:t>Household income per month </a:t>
            </a:r>
          </a:p>
        </p:txBody>
      </p:sp>
      <p:sp>
        <p:nvSpPr>
          <p:cNvPr id="6" name="Content Placeholder 5">
            <a:extLst>
              <a:ext uri="{FF2B5EF4-FFF2-40B4-BE49-F238E27FC236}">
                <a16:creationId xmlns:a16="http://schemas.microsoft.com/office/drawing/2014/main" id="{20C12040-EFA9-482F-8C50-9153CBA153EF}"/>
              </a:ext>
            </a:extLst>
          </p:cNvPr>
          <p:cNvSpPr>
            <a:spLocks noGrp="1"/>
          </p:cNvSpPr>
          <p:nvPr>
            <p:ph idx="1"/>
          </p:nvPr>
        </p:nvSpPr>
        <p:spPr>
          <a:xfrm>
            <a:off x="1066799" y="2415379"/>
            <a:ext cx="4539129" cy="3699747"/>
          </a:xfrm>
        </p:spPr>
        <p:txBody>
          <a:bodyPr>
            <a:normAutofit/>
          </a:bodyPr>
          <a:lstStyle/>
          <a:p>
            <a:pPr marL="0" indent="0">
              <a:lnSpc>
                <a:spcPct val="140000"/>
              </a:lnSpc>
              <a:buNone/>
            </a:pPr>
            <a:r>
              <a:rPr lang="en-ZA" sz="1700" dirty="0"/>
              <a:t>.</a:t>
            </a:r>
          </a:p>
        </p:txBody>
      </p:sp>
      <p:pic>
        <p:nvPicPr>
          <p:cNvPr id="18" name="Picture 7" descr="Maze">
            <a:extLst>
              <a:ext uri="{FF2B5EF4-FFF2-40B4-BE49-F238E27FC236}">
                <a16:creationId xmlns:a16="http://schemas.microsoft.com/office/drawing/2014/main" id="{7C4577CA-841E-48A1-B34B-773E69DD9569}"/>
              </a:ext>
            </a:extLst>
          </p:cNvPr>
          <p:cNvPicPr>
            <a:picLocks noChangeAspect="1"/>
          </p:cNvPicPr>
          <p:nvPr/>
        </p:nvPicPr>
        <p:blipFill rotWithShape="1">
          <a:blip r:embed="rId2"/>
          <a:srcRect l="19981" r="26102"/>
          <a:stretch/>
        </p:blipFill>
        <p:spPr>
          <a:xfrm>
            <a:off x="6645834" y="1"/>
            <a:ext cx="5546166" cy="6866192"/>
          </a:xfrm>
          <a:prstGeom prst="rect">
            <a:avLst/>
          </a:prstGeom>
        </p:spPr>
      </p:pic>
      <p:grpSp>
        <p:nvGrpSpPr>
          <p:cNvPr id="27" name="Group 26">
            <a:extLst>
              <a:ext uri="{FF2B5EF4-FFF2-40B4-BE49-F238E27FC236}">
                <a16:creationId xmlns:a16="http://schemas.microsoft.com/office/drawing/2014/main" id="{3389B237-4CAB-4403-A95C-C04D71F4B42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445458" y="-31769"/>
            <a:ext cx="510538" cy="6804779"/>
            <a:chOff x="11445458" y="-31769"/>
            <a:chExt cx="510538" cy="6804779"/>
          </a:xfrm>
        </p:grpSpPr>
        <p:sp>
          <p:nvSpPr>
            <p:cNvPr id="28" name="Freeform 8">
              <a:extLst>
                <a:ext uri="{FF2B5EF4-FFF2-40B4-BE49-F238E27FC236}">
                  <a16:creationId xmlns:a16="http://schemas.microsoft.com/office/drawing/2014/main" id="{57652216-AF47-4D6B-A81B-2DC28B62559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47521" y="6663369"/>
              <a:ext cx="131153" cy="88130"/>
            </a:xfrm>
            <a:custGeom>
              <a:avLst/>
              <a:gdLst>
                <a:gd name="T0" fmla="*/ 26 w 40"/>
                <a:gd name="T1" fmla="*/ 0 h 29"/>
                <a:gd name="T2" fmla="*/ 39 w 40"/>
                <a:gd name="T3" fmla="*/ 20 h 29"/>
                <a:gd name="T4" fmla="*/ 26 w 40"/>
                <a:gd name="T5" fmla="*/ 0 h 29"/>
              </a:gdLst>
              <a:ahLst/>
              <a:cxnLst>
                <a:cxn ang="0">
                  <a:pos x="T0" y="T1"/>
                </a:cxn>
                <a:cxn ang="0">
                  <a:pos x="T2" y="T3"/>
                </a:cxn>
                <a:cxn ang="0">
                  <a:pos x="T4" y="T5"/>
                </a:cxn>
              </a:cxnLst>
              <a:rect l="0" t="0" r="r" b="b"/>
              <a:pathLst>
                <a:path w="40" h="29">
                  <a:moveTo>
                    <a:pt x="26" y="0"/>
                  </a:moveTo>
                  <a:cubicBezTo>
                    <a:pt x="34" y="0"/>
                    <a:pt x="40" y="10"/>
                    <a:pt x="39" y="20"/>
                  </a:cubicBezTo>
                  <a:cubicBezTo>
                    <a:pt x="17" y="29"/>
                    <a:pt x="0" y="10"/>
                    <a:pt x="26"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29" name="Freeform 43">
              <a:extLst>
                <a:ext uri="{FF2B5EF4-FFF2-40B4-BE49-F238E27FC236}">
                  <a16:creationId xmlns:a16="http://schemas.microsoft.com/office/drawing/2014/main" id="{0E53B701-E5D9-4269-97AD-69F3087D288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68634" y="742112"/>
              <a:ext cx="143559" cy="75075"/>
            </a:xfrm>
            <a:custGeom>
              <a:avLst/>
              <a:gdLst>
                <a:gd name="T0" fmla="*/ 28 w 44"/>
                <a:gd name="T1" fmla="*/ 0 h 25"/>
                <a:gd name="T2" fmla="*/ 25 w 44"/>
                <a:gd name="T3" fmla="*/ 25 h 25"/>
                <a:gd name="T4" fmla="*/ 28 w 44"/>
                <a:gd name="T5" fmla="*/ 0 h 25"/>
              </a:gdLst>
              <a:ahLst/>
              <a:cxnLst>
                <a:cxn ang="0">
                  <a:pos x="T0" y="T1"/>
                </a:cxn>
                <a:cxn ang="0">
                  <a:pos x="T2" y="T3"/>
                </a:cxn>
                <a:cxn ang="0">
                  <a:pos x="T4" y="T5"/>
                </a:cxn>
              </a:cxnLst>
              <a:rect l="0" t="0" r="r" b="b"/>
              <a:pathLst>
                <a:path w="44" h="25">
                  <a:moveTo>
                    <a:pt x="28" y="0"/>
                  </a:moveTo>
                  <a:cubicBezTo>
                    <a:pt x="44" y="2"/>
                    <a:pt x="38" y="22"/>
                    <a:pt x="25" y="25"/>
                  </a:cubicBezTo>
                  <a:cubicBezTo>
                    <a:pt x="0" y="25"/>
                    <a:pt x="9" y="5"/>
                    <a:pt x="28"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0" name="Freeform 51">
              <a:extLst>
                <a:ext uri="{FF2B5EF4-FFF2-40B4-BE49-F238E27FC236}">
                  <a16:creationId xmlns:a16="http://schemas.microsoft.com/office/drawing/2014/main" id="{53F3EB0D-ADA8-4F65-9811-0A990FE6BE1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806592" y="959823"/>
              <a:ext cx="115202" cy="90579"/>
            </a:xfrm>
            <a:custGeom>
              <a:avLst/>
              <a:gdLst>
                <a:gd name="T0" fmla="*/ 19 w 35"/>
                <a:gd name="T1" fmla="*/ 0 h 30"/>
                <a:gd name="T2" fmla="*/ 33 w 35"/>
                <a:gd name="T3" fmla="*/ 15 h 30"/>
                <a:gd name="T4" fmla="*/ 25 w 35"/>
                <a:gd name="T5" fmla="*/ 19 h 30"/>
                <a:gd name="T6" fmla="*/ 19 w 35"/>
                <a:gd name="T7" fmla="*/ 0 h 30"/>
              </a:gdLst>
              <a:ahLst/>
              <a:cxnLst>
                <a:cxn ang="0">
                  <a:pos x="T0" y="T1"/>
                </a:cxn>
                <a:cxn ang="0">
                  <a:pos x="T2" y="T3"/>
                </a:cxn>
                <a:cxn ang="0">
                  <a:pos x="T4" y="T5"/>
                </a:cxn>
                <a:cxn ang="0">
                  <a:pos x="T6" y="T7"/>
                </a:cxn>
              </a:cxnLst>
              <a:rect l="0" t="0" r="r" b="b"/>
              <a:pathLst>
                <a:path w="35" h="30">
                  <a:moveTo>
                    <a:pt x="19" y="0"/>
                  </a:moveTo>
                  <a:cubicBezTo>
                    <a:pt x="26" y="0"/>
                    <a:pt x="35" y="8"/>
                    <a:pt x="33" y="15"/>
                  </a:cubicBezTo>
                  <a:cubicBezTo>
                    <a:pt x="30" y="12"/>
                    <a:pt x="27" y="17"/>
                    <a:pt x="25" y="19"/>
                  </a:cubicBezTo>
                  <a:cubicBezTo>
                    <a:pt x="7" y="30"/>
                    <a:pt x="0" y="5"/>
                    <a:pt x="19"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1" name="Freeform 53">
              <a:extLst>
                <a:ext uri="{FF2B5EF4-FFF2-40B4-BE49-F238E27FC236}">
                  <a16:creationId xmlns:a16="http://schemas.microsoft.com/office/drawing/2014/main" id="{7FC10137-17E1-4C6D-B7A2-CD86B7C148F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94678" y="1198596"/>
              <a:ext cx="127608" cy="79154"/>
            </a:xfrm>
            <a:custGeom>
              <a:avLst/>
              <a:gdLst>
                <a:gd name="T0" fmla="*/ 24 w 39"/>
                <a:gd name="T1" fmla="*/ 0 h 26"/>
                <a:gd name="T2" fmla="*/ 20 w 39"/>
                <a:gd name="T3" fmla="*/ 26 h 26"/>
                <a:gd name="T4" fmla="*/ 24 w 39"/>
                <a:gd name="T5" fmla="*/ 0 h 26"/>
              </a:gdLst>
              <a:ahLst/>
              <a:cxnLst>
                <a:cxn ang="0">
                  <a:pos x="T0" y="T1"/>
                </a:cxn>
                <a:cxn ang="0">
                  <a:pos x="T2" y="T3"/>
                </a:cxn>
                <a:cxn ang="0">
                  <a:pos x="T4" y="T5"/>
                </a:cxn>
              </a:cxnLst>
              <a:rect l="0" t="0" r="r" b="b"/>
              <a:pathLst>
                <a:path w="39" h="26">
                  <a:moveTo>
                    <a:pt x="24" y="0"/>
                  </a:moveTo>
                  <a:cubicBezTo>
                    <a:pt x="39" y="3"/>
                    <a:pt x="36" y="26"/>
                    <a:pt x="20" y="26"/>
                  </a:cubicBezTo>
                  <a:cubicBezTo>
                    <a:pt x="0" y="18"/>
                    <a:pt x="3" y="3"/>
                    <a:pt x="24"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2" name="Freeform 54">
              <a:extLst>
                <a:ext uri="{FF2B5EF4-FFF2-40B4-BE49-F238E27FC236}">
                  <a16:creationId xmlns:a16="http://schemas.microsoft.com/office/drawing/2014/main" id="{983715DD-6794-4B57-8585-E0EFF671E73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48560" y="447364"/>
              <a:ext cx="134697" cy="105266"/>
            </a:xfrm>
            <a:custGeom>
              <a:avLst/>
              <a:gdLst>
                <a:gd name="T0" fmla="*/ 28 w 41"/>
                <a:gd name="T1" fmla="*/ 2 h 35"/>
                <a:gd name="T2" fmla="*/ 40 w 41"/>
                <a:gd name="T3" fmla="*/ 21 h 35"/>
                <a:gd name="T4" fmla="*/ 28 w 41"/>
                <a:gd name="T5" fmla="*/ 2 h 35"/>
              </a:gdLst>
              <a:ahLst/>
              <a:cxnLst>
                <a:cxn ang="0">
                  <a:pos x="T0" y="T1"/>
                </a:cxn>
                <a:cxn ang="0">
                  <a:pos x="T2" y="T3"/>
                </a:cxn>
                <a:cxn ang="0">
                  <a:pos x="T4" y="T5"/>
                </a:cxn>
              </a:cxnLst>
              <a:rect l="0" t="0" r="r" b="b"/>
              <a:pathLst>
                <a:path w="41" h="35">
                  <a:moveTo>
                    <a:pt x="28" y="2"/>
                  </a:moveTo>
                  <a:cubicBezTo>
                    <a:pt x="37" y="0"/>
                    <a:pt x="41" y="13"/>
                    <a:pt x="40" y="21"/>
                  </a:cubicBezTo>
                  <a:cubicBezTo>
                    <a:pt x="22" y="35"/>
                    <a:pt x="0" y="10"/>
                    <a:pt x="28" y="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3" name="Freeform 55">
              <a:extLst>
                <a:ext uri="{FF2B5EF4-FFF2-40B4-BE49-F238E27FC236}">
                  <a16:creationId xmlns:a16="http://schemas.microsoft.com/office/drawing/2014/main" id="{6B8B9805-E14F-4943-B15E-48460BFD607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94538" y="1408197"/>
              <a:ext cx="131153" cy="69362"/>
            </a:xfrm>
            <a:custGeom>
              <a:avLst/>
              <a:gdLst>
                <a:gd name="T0" fmla="*/ 24 w 40"/>
                <a:gd name="T1" fmla="*/ 0 h 23"/>
                <a:gd name="T2" fmla="*/ 25 w 40"/>
                <a:gd name="T3" fmla="*/ 23 h 23"/>
                <a:gd name="T4" fmla="*/ 24 w 40"/>
                <a:gd name="T5" fmla="*/ 0 h 23"/>
              </a:gdLst>
              <a:ahLst/>
              <a:cxnLst>
                <a:cxn ang="0">
                  <a:pos x="T0" y="T1"/>
                </a:cxn>
                <a:cxn ang="0">
                  <a:pos x="T2" y="T3"/>
                </a:cxn>
                <a:cxn ang="0">
                  <a:pos x="T4" y="T5"/>
                </a:cxn>
              </a:cxnLst>
              <a:rect l="0" t="0" r="r" b="b"/>
              <a:pathLst>
                <a:path w="40" h="23">
                  <a:moveTo>
                    <a:pt x="24" y="0"/>
                  </a:moveTo>
                  <a:cubicBezTo>
                    <a:pt x="40" y="0"/>
                    <a:pt x="38" y="20"/>
                    <a:pt x="25" y="23"/>
                  </a:cubicBezTo>
                  <a:cubicBezTo>
                    <a:pt x="0" y="22"/>
                    <a:pt x="6" y="3"/>
                    <a:pt x="24"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4" name="Freeform 56">
              <a:extLst>
                <a:ext uri="{FF2B5EF4-FFF2-40B4-BE49-F238E27FC236}">
                  <a16:creationId xmlns:a16="http://schemas.microsoft.com/office/drawing/2014/main" id="{112C42C6-34DE-404D-B18A-8E94E76A3C4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94234" y="2238233"/>
              <a:ext cx="128495" cy="72626"/>
            </a:xfrm>
            <a:custGeom>
              <a:avLst/>
              <a:gdLst>
                <a:gd name="T0" fmla="*/ 21 w 39"/>
                <a:gd name="T1" fmla="*/ 0 h 24"/>
                <a:gd name="T2" fmla="*/ 22 w 39"/>
                <a:gd name="T3" fmla="*/ 24 h 24"/>
                <a:gd name="T4" fmla="*/ 21 w 39"/>
                <a:gd name="T5" fmla="*/ 0 h 24"/>
              </a:gdLst>
              <a:ahLst/>
              <a:cxnLst>
                <a:cxn ang="0">
                  <a:pos x="T0" y="T1"/>
                </a:cxn>
                <a:cxn ang="0">
                  <a:pos x="T2" y="T3"/>
                </a:cxn>
                <a:cxn ang="0">
                  <a:pos x="T4" y="T5"/>
                </a:cxn>
              </a:cxnLst>
              <a:rect l="0" t="0" r="r" b="b"/>
              <a:pathLst>
                <a:path w="39" h="24">
                  <a:moveTo>
                    <a:pt x="21" y="0"/>
                  </a:moveTo>
                  <a:cubicBezTo>
                    <a:pt x="37" y="0"/>
                    <a:pt x="39" y="23"/>
                    <a:pt x="22" y="24"/>
                  </a:cubicBezTo>
                  <a:cubicBezTo>
                    <a:pt x="7" y="22"/>
                    <a:pt x="0" y="5"/>
                    <a:pt x="21"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5" name="Freeform 57">
              <a:extLst>
                <a:ext uri="{FF2B5EF4-FFF2-40B4-BE49-F238E27FC236}">
                  <a16:creationId xmlns:a16="http://schemas.microsoft.com/office/drawing/2014/main" id="{105114E3-B528-44FB-AD64-31F7940A69E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80687" y="1617942"/>
              <a:ext cx="140901" cy="93843"/>
            </a:xfrm>
            <a:custGeom>
              <a:avLst/>
              <a:gdLst>
                <a:gd name="T0" fmla="*/ 27 w 43"/>
                <a:gd name="T1" fmla="*/ 3 h 31"/>
                <a:gd name="T2" fmla="*/ 40 w 43"/>
                <a:gd name="T3" fmla="*/ 23 h 31"/>
                <a:gd name="T4" fmla="*/ 27 w 43"/>
                <a:gd name="T5" fmla="*/ 3 h 31"/>
              </a:gdLst>
              <a:ahLst/>
              <a:cxnLst>
                <a:cxn ang="0">
                  <a:pos x="T0" y="T1"/>
                </a:cxn>
                <a:cxn ang="0">
                  <a:pos x="T2" y="T3"/>
                </a:cxn>
                <a:cxn ang="0">
                  <a:pos x="T4" y="T5"/>
                </a:cxn>
              </a:cxnLst>
              <a:rect l="0" t="0" r="r" b="b"/>
              <a:pathLst>
                <a:path w="43" h="31">
                  <a:moveTo>
                    <a:pt x="27" y="3"/>
                  </a:moveTo>
                  <a:cubicBezTo>
                    <a:pt x="35" y="0"/>
                    <a:pt x="43" y="17"/>
                    <a:pt x="40" y="23"/>
                  </a:cubicBezTo>
                  <a:cubicBezTo>
                    <a:pt x="21" y="31"/>
                    <a:pt x="0" y="15"/>
                    <a:pt x="27" y="3"/>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6" name="Freeform 59">
              <a:extLst>
                <a:ext uri="{FF2B5EF4-FFF2-40B4-BE49-F238E27FC236}">
                  <a16:creationId xmlns:a16="http://schemas.microsoft.com/office/drawing/2014/main" id="{66162961-2E66-4F1D-AD08-A09C28C5E0B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60137" y="200295"/>
              <a:ext cx="124063" cy="78339"/>
            </a:xfrm>
            <a:custGeom>
              <a:avLst/>
              <a:gdLst>
                <a:gd name="T0" fmla="*/ 22 w 38"/>
                <a:gd name="T1" fmla="*/ 0 h 26"/>
                <a:gd name="T2" fmla="*/ 18 w 38"/>
                <a:gd name="T3" fmla="*/ 26 h 26"/>
                <a:gd name="T4" fmla="*/ 22 w 38"/>
                <a:gd name="T5" fmla="*/ 0 h 26"/>
              </a:gdLst>
              <a:ahLst/>
              <a:cxnLst>
                <a:cxn ang="0">
                  <a:pos x="T0" y="T1"/>
                </a:cxn>
                <a:cxn ang="0">
                  <a:pos x="T2" y="T3"/>
                </a:cxn>
                <a:cxn ang="0">
                  <a:pos x="T4" y="T5"/>
                </a:cxn>
              </a:cxnLst>
              <a:rect l="0" t="0" r="r" b="b"/>
              <a:pathLst>
                <a:path w="38" h="26">
                  <a:moveTo>
                    <a:pt x="22" y="0"/>
                  </a:moveTo>
                  <a:cubicBezTo>
                    <a:pt x="38" y="3"/>
                    <a:pt x="33" y="25"/>
                    <a:pt x="18" y="26"/>
                  </a:cubicBezTo>
                  <a:cubicBezTo>
                    <a:pt x="0" y="20"/>
                    <a:pt x="6" y="3"/>
                    <a:pt x="22"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7" name="Freeform 60">
              <a:extLst>
                <a:ext uri="{FF2B5EF4-FFF2-40B4-BE49-F238E27FC236}">
                  <a16:creationId xmlns:a16="http://schemas.microsoft.com/office/drawing/2014/main" id="{7DF10D80-7F03-41B7-BF83-7086CFB7054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55368" y="1847736"/>
              <a:ext cx="131153" cy="69362"/>
            </a:xfrm>
            <a:custGeom>
              <a:avLst/>
              <a:gdLst>
                <a:gd name="T0" fmla="*/ 24 w 40"/>
                <a:gd name="T1" fmla="*/ 0 h 23"/>
                <a:gd name="T2" fmla="*/ 25 w 40"/>
                <a:gd name="T3" fmla="*/ 23 h 23"/>
                <a:gd name="T4" fmla="*/ 24 w 40"/>
                <a:gd name="T5" fmla="*/ 0 h 23"/>
              </a:gdLst>
              <a:ahLst/>
              <a:cxnLst>
                <a:cxn ang="0">
                  <a:pos x="T0" y="T1"/>
                </a:cxn>
                <a:cxn ang="0">
                  <a:pos x="T2" y="T3"/>
                </a:cxn>
                <a:cxn ang="0">
                  <a:pos x="T4" y="T5"/>
                </a:cxn>
              </a:cxnLst>
              <a:rect l="0" t="0" r="r" b="b"/>
              <a:pathLst>
                <a:path w="40" h="23">
                  <a:moveTo>
                    <a:pt x="24" y="0"/>
                  </a:moveTo>
                  <a:cubicBezTo>
                    <a:pt x="40" y="0"/>
                    <a:pt x="38" y="20"/>
                    <a:pt x="25" y="23"/>
                  </a:cubicBezTo>
                  <a:cubicBezTo>
                    <a:pt x="0" y="22"/>
                    <a:pt x="6" y="4"/>
                    <a:pt x="24"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8" name="Freeform 61">
              <a:extLst>
                <a:ext uri="{FF2B5EF4-FFF2-40B4-BE49-F238E27FC236}">
                  <a16:creationId xmlns:a16="http://schemas.microsoft.com/office/drawing/2014/main" id="{60E5BEF8-88A7-4088-8382-FC596B16B94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34067" y="-12868"/>
              <a:ext cx="137356" cy="99554"/>
            </a:xfrm>
            <a:custGeom>
              <a:avLst/>
              <a:gdLst>
                <a:gd name="T0" fmla="*/ 25 w 42"/>
                <a:gd name="T1" fmla="*/ 1 h 33"/>
                <a:gd name="T2" fmla="*/ 4 w 42"/>
                <a:gd name="T3" fmla="*/ 19 h 33"/>
                <a:gd name="T4" fmla="*/ 25 w 42"/>
                <a:gd name="T5" fmla="*/ 1 h 33"/>
              </a:gdLst>
              <a:ahLst/>
              <a:cxnLst>
                <a:cxn ang="0">
                  <a:pos x="T0" y="T1"/>
                </a:cxn>
                <a:cxn ang="0">
                  <a:pos x="T2" y="T3"/>
                </a:cxn>
                <a:cxn ang="0">
                  <a:pos x="T4" y="T5"/>
                </a:cxn>
              </a:cxnLst>
              <a:rect l="0" t="0" r="r" b="b"/>
              <a:pathLst>
                <a:path w="42" h="33">
                  <a:moveTo>
                    <a:pt x="25" y="1"/>
                  </a:moveTo>
                  <a:cubicBezTo>
                    <a:pt x="42" y="14"/>
                    <a:pt x="15" y="33"/>
                    <a:pt x="4" y="19"/>
                  </a:cubicBezTo>
                  <a:cubicBezTo>
                    <a:pt x="0" y="5"/>
                    <a:pt x="16" y="0"/>
                    <a:pt x="25"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9" name="Freeform 78">
              <a:extLst>
                <a:ext uri="{FF2B5EF4-FFF2-40B4-BE49-F238E27FC236}">
                  <a16:creationId xmlns:a16="http://schemas.microsoft.com/office/drawing/2014/main" id="{4850C240-229E-44CC-9B0C-7C70B85241E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40903" y="665835"/>
              <a:ext cx="147990" cy="75075"/>
            </a:xfrm>
            <a:custGeom>
              <a:avLst/>
              <a:gdLst>
                <a:gd name="T0" fmla="*/ 22 w 45"/>
                <a:gd name="T1" fmla="*/ 0 h 25"/>
                <a:gd name="T2" fmla="*/ 28 w 45"/>
                <a:gd name="T3" fmla="*/ 25 h 25"/>
                <a:gd name="T4" fmla="*/ 22 w 45"/>
                <a:gd name="T5" fmla="*/ 0 h 25"/>
              </a:gdLst>
              <a:ahLst/>
              <a:cxnLst>
                <a:cxn ang="0">
                  <a:pos x="T0" y="T1"/>
                </a:cxn>
                <a:cxn ang="0">
                  <a:pos x="T2" y="T3"/>
                </a:cxn>
                <a:cxn ang="0">
                  <a:pos x="T4" y="T5"/>
                </a:cxn>
              </a:cxnLst>
              <a:rect l="0" t="0" r="r" b="b"/>
              <a:pathLst>
                <a:path w="45" h="25">
                  <a:moveTo>
                    <a:pt x="22" y="0"/>
                  </a:moveTo>
                  <a:cubicBezTo>
                    <a:pt x="32" y="1"/>
                    <a:pt x="45" y="21"/>
                    <a:pt x="28" y="25"/>
                  </a:cubicBezTo>
                  <a:cubicBezTo>
                    <a:pt x="9" y="23"/>
                    <a:pt x="0" y="9"/>
                    <a:pt x="22"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0" name="Freeform 79">
              <a:extLst>
                <a:ext uri="{FF2B5EF4-FFF2-40B4-BE49-F238E27FC236}">
                  <a16:creationId xmlns:a16="http://schemas.microsoft.com/office/drawing/2014/main" id="{0C20C1F3-97C9-485A-BBF1-F712C6FDD9E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53275" y="896880"/>
              <a:ext cx="124063" cy="69362"/>
            </a:xfrm>
            <a:custGeom>
              <a:avLst/>
              <a:gdLst>
                <a:gd name="T0" fmla="*/ 20 w 38"/>
                <a:gd name="T1" fmla="*/ 0 h 23"/>
                <a:gd name="T2" fmla="*/ 20 w 38"/>
                <a:gd name="T3" fmla="*/ 22 h 23"/>
                <a:gd name="T4" fmla="*/ 20 w 38"/>
                <a:gd name="T5" fmla="*/ 0 h 23"/>
              </a:gdLst>
              <a:ahLst/>
              <a:cxnLst>
                <a:cxn ang="0">
                  <a:pos x="T0" y="T1"/>
                </a:cxn>
                <a:cxn ang="0">
                  <a:pos x="T2" y="T3"/>
                </a:cxn>
                <a:cxn ang="0">
                  <a:pos x="T4" y="T5"/>
                </a:cxn>
              </a:cxnLst>
              <a:rect l="0" t="0" r="r" b="b"/>
              <a:pathLst>
                <a:path w="38" h="23">
                  <a:moveTo>
                    <a:pt x="20" y="0"/>
                  </a:moveTo>
                  <a:cubicBezTo>
                    <a:pt x="37" y="3"/>
                    <a:pt x="38" y="23"/>
                    <a:pt x="20" y="22"/>
                  </a:cubicBezTo>
                  <a:cubicBezTo>
                    <a:pt x="8" y="18"/>
                    <a:pt x="0" y="5"/>
                    <a:pt x="20"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1" name="Freeform 80">
              <a:extLst>
                <a:ext uri="{FF2B5EF4-FFF2-40B4-BE49-F238E27FC236}">
                  <a16:creationId xmlns:a16="http://schemas.microsoft.com/office/drawing/2014/main" id="{5FB7F486-D669-4315-848B-079715C0A63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47934" y="1134675"/>
              <a:ext cx="124951" cy="66098"/>
            </a:xfrm>
            <a:custGeom>
              <a:avLst/>
              <a:gdLst>
                <a:gd name="T0" fmla="*/ 21 w 38"/>
                <a:gd name="T1" fmla="*/ 0 h 22"/>
                <a:gd name="T2" fmla="*/ 21 w 38"/>
                <a:gd name="T3" fmla="*/ 22 h 22"/>
                <a:gd name="T4" fmla="*/ 21 w 38"/>
                <a:gd name="T5" fmla="*/ 0 h 22"/>
              </a:gdLst>
              <a:ahLst/>
              <a:cxnLst>
                <a:cxn ang="0">
                  <a:pos x="T0" y="T1"/>
                </a:cxn>
                <a:cxn ang="0">
                  <a:pos x="T2" y="T3"/>
                </a:cxn>
                <a:cxn ang="0">
                  <a:pos x="T4" y="T5"/>
                </a:cxn>
              </a:cxnLst>
              <a:rect l="0" t="0" r="r" b="b"/>
              <a:pathLst>
                <a:path w="38" h="22">
                  <a:moveTo>
                    <a:pt x="21" y="0"/>
                  </a:moveTo>
                  <a:cubicBezTo>
                    <a:pt x="37" y="2"/>
                    <a:pt x="38" y="20"/>
                    <a:pt x="21" y="22"/>
                  </a:cubicBezTo>
                  <a:cubicBezTo>
                    <a:pt x="9" y="16"/>
                    <a:pt x="0" y="6"/>
                    <a:pt x="21"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2" name="Freeform 81">
              <a:extLst>
                <a:ext uri="{FF2B5EF4-FFF2-40B4-BE49-F238E27FC236}">
                  <a16:creationId xmlns:a16="http://schemas.microsoft.com/office/drawing/2014/main" id="{884943FC-F8F5-47A2-8C6C-AD8385B0F31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30984" y="2147729"/>
              <a:ext cx="140901" cy="90579"/>
            </a:xfrm>
            <a:custGeom>
              <a:avLst/>
              <a:gdLst>
                <a:gd name="T0" fmla="*/ 27 w 43"/>
                <a:gd name="T1" fmla="*/ 3 h 30"/>
                <a:gd name="T2" fmla="*/ 40 w 43"/>
                <a:gd name="T3" fmla="*/ 22 h 30"/>
                <a:gd name="T4" fmla="*/ 27 w 43"/>
                <a:gd name="T5" fmla="*/ 3 h 30"/>
              </a:gdLst>
              <a:ahLst/>
              <a:cxnLst>
                <a:cxn ang="0">
                  <a:pos x="T0" y="T1"/>
                </a:cxn>
                <a:cxn ang="0">
                  <a:pos x="T2" y="T3"/>
                </a:cxn>
                <a:cxn ang="0">
                  <a:pos x="T4" y="T5"/>
                </a:cxn>
              </a:cxnLst>
              <a:rect l="0" t="0" r="r" b="b"/>
              <a:pathLst>
                <a:path w="43" h="30">
                  <a:moveTo>
                    <a:pt x="27" y="3"/>
                  </a:moveTo>
                  <a:cubicBezTo>
                    <a:pt x="35" y="0"/>
                    <a:pt x="43" y="16"/>
                    <a:pt x="40" y="22"/>
                  </a:cubicBezTo>
                  <a:cubicBezTo>
                    <a:pt x="21" y="30"/>
                    <a:pt x="0" y="15"/>
                    <a:pt x="27" y="3"/>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3" name="Freeform 82">
              <a:extLst>
                <a:ext uri="{FF2B5EF4-FFF2-40B4-BE49-F238E27FC236}">
                  <a16:creationId xmlns:a16="http://schemas.microsoft.com/office/drawing/2014/main" id="{FBD1CFD7-B550-428B-99C5-E70AE1117A0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38820" y="1925276"/>
              <a:ext cx="128495" cy="69362"/>
            </a:xfrm>
            <a:custGeom>
              <a:avLst/>
              <a:gdLst>
                <a:gd name="T0" fmla="*/ 16 w 39"/>
                <a:gd name="T1" fmla="*/ 0 h 23"/>
                <a:gd name="T2" fmla="*/ 10 w 39"/>
                <a:gd name="T3" fmla="*/ 23 h 23"/>
                <a:gd name="T4" fmla="*/ 16 w 39"/>
                <a:gd name="T5" fmla="*/ 0 h 23"/>
              </a:gdLst>
              <a:ahLst/>
              <a:cxnLst>
                <a:cxn ang="0">
                  <a:pos x="T0" y="T1"/>
                </a:cxn>
                <a:cxn ang="0">
                  <a:pos x="T2" y="T3"/>
                </a:cxn>
                <a:cxn ang="0">
                  <a:pos x="T4" y="T5"/>
                </a:cxn>
              </a:cxnLst>
              <a:rect l="0" t="0" r="r" b="b"/>
              <a:pathLst>
                <a:path w="39" h="23">
                  <a:moveTo>
                    <a:pt x="16" y="0"/>
                  </a:moveTo>
                  <a:cubicBezTo>
                    <a:pt x="39" y="8"/>
                    <a:pt x="31" y="18"/>
                    <a:pt x="10" y="23"/>
                  </a:cubicBezTo>
                  <a:cubicBezTo>
                    <a:pt x="0" y="16"/>
                    <a:pt x="4" y="3"/>
                    <a:pt x="16"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4" name="Freeform 83">
              <a:extLst>
                <a:ext uri="{FF2B5EF4-FFF2-40B4-BE49-F238E27FC236}">
                  <a16:creationId xmlns:a16="http://schemas.microsoft.com/office/drawing/2014/main" id="{86464553-DBB1-4FDD-A906-723DE0BFAFB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11377" y="1610488"/>
              <a:ext cx="131153" cy="157493"/>
            </a:xfrm>
            <a:custGeom>
              <a:avLst/>
              <a:gdLst>
                <a:gd name="T0" fmla="*/ 13 w 40"/>
                <a:gd name="T1" fmla="*/ 7 h 52"/>
                <a:gd name="T2" fmla="*/ 0 w 40"/>
                <a:gd name="T3" fmla="*/ 24 h 52"/>
                <a:gd name="T4" fmla="*/ 13 w 40"/>
                <a:gd name="T5" fmla="*/ 7 h 52"/>
              </a:gdLst>
              <a:ahLst/>
              <a:cxnLst>
                <a:cxn ang="0">
                  <a:pos x="T0" y="T1"/>
                </a:cxn>
                <a:cxn ang="0">
                  <a:pos x="T2" y="T3"/>
                </a:cxn>
                <a:cxn ang="0">
                  <a:pos x="T4" y="T5"/>
                </a:cxn>
              </a:cxnLst>
              <a:rect l="0" t="0" r="r" b="b"/>
              <a:pathLst>
                <a:path w="40" h="52">
                  <a:moveTo>
                    <a:pt x="13" y="7"/>
                  </a:moveTo>
                  <a:cubicBezTo>
                    <a:pt x="40" y="12"/>
                    <a:pt x="18" y="52"/>
                    <a:pt x="0" y="24"/>
                  </a:cubicBezTo>
                  <a:cubicBezTo>
                    <a:pt x="2" y="0"/>
                    <a:pt x="6" y="17"/>
                    <a:pt x="13" y="7"/>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5" name="Freeform 84">
              <a:extLst>
                <a:ext uri="{FF2B5EF4-FFF2-40B4-BE49-F238E27FC236}">
                  <a16:creationId xmlns:a16="http://schemas.microsoft.com/office/drawing/2014/main" id="{41C1AA59-6A1E-4A61-8483-8056A09E0C6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22393" y="461249"/>
              <a:ext cx="131153" cy="88130"/>
            </a:xfrm>
            <a:custGeom>
              <a:avLst/>
              <a:gdLst>
                <a:gd name="T0" fmla="*/ 18 w 40"/>
                <a:gd name="T1" fmla="*/ 1 h 29"/>
                <a:gd name="T2" fmla="*/ 6 w 40"/>
                <a:gd name="T3" fmla="*/ 20 h 29"/>
                <a:gd name="T4" fmla="*/ 18 w 40"/>
                <a:gd name="T5" fmla="*/ 1 h 29"/>
              </a:gdLst>
              <a:ahLst/>
              <a:cxnLst>
                <a:cxn ang="0">
                  <a:pos x="T0" y="T1"/>
                </a:cxn>
                <a:cxn ang="0">
                  <a:pos x="T2" y="T3"/>
                </a:cxn>
                <a:cxn ang="0">
                  <a:pos x="T4" y="T5"/>
                </a:cxn>
              </a:cxnLst>
              <a:rect l="0" t="0" r="r" b="b"/>
              <a:pathLst>
                <a:path w="40" h="29">
                  <a:moveTo>
                    <a:pt x="18" y="1"/>
                  </a:moveTo>
                  <a:cubicBezTo>
                    <a:pt x="40" y="6"/>
                    <a:pt x="25" y="29"/>
                    <a:pt x="6" y="20"/>
                  </a:cubicBezTo>
                  <a:cubicBezTo>
                    <a:pt x="0" y="10"/>
                    <a:pt x="5" y="0"/>
                    <a:pt x="18"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6" name="Freeform 86">
              <a:extLst>
                <a:ext uri="{FF2B5EF4-FFF2-40B4-BE49-F238E27FC236}">
                  <a16:creationId xmlns:a16="http://schemas.microsoft.com/office/drawing/2014/main" id="{851A3E4E-2857-4A69-AEC0-79CF8C413DB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16789" y="39307"/>
              <a:ext cx="131153" cy="112612"/>
            </a:xfrm>
            <a:custGeom>
              <a:avLst/>
              <a:gdLst>
                <a:gd name="T0" fmla="*/ 22 w 40"/>
                <a:gd name="T1" fmla="*/ 1 h 37"/>
                <a:gd name="T2" fmla="*/ 15 w 40"/>
                <a:gd name="T3" fmla="*/ 23 h 37"/>
                <a:gd name="T4" fmla="*/ 22 w 40"/>
                <a:gd name="T5" fmla="*/ 1 h 37"/>
              </a:gdLst>
              <a:ahLst/>
              <a:cxnLst>
                <a:cxn ang="0">
                  <a:pos x="T0" y="T1"/>
                </a:cxn>
                <a:cxn ang="0">
                  <a:pos x="T2" y="T3"/>
                </a:cxn>
                <a:cxn ang="0">
                  <a:pos x="T4" y="T5"/>
                </a:cxn>
              </a:cxnLst>
              <a:rect l="0" t="0" r="r" b="b"/>
              <a:pathLst>
                <a:path w="40" h="37">
                  <a:moveTo>
                    <a:pt x="22" y="1"/>
                  </a:moveTo>
                  <a:cubicBezTo>
                    <a:pt x="40" y="3"/>
                    <a:pt x="33" y="37"/>
                    <a:pt x="15" y="23"/>
                  </a:cubicBezTo>
                  <a:cubicBezTo>
                    <a:pt x="0" y="20"/>
                    <a:pt x="7" y="0"/>
                    <a:pt x="22"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7" name="Freeform 89">
              <a:extLst>
                <a:ext uri="{FF2B5EF4-FFF2-40B4-BE49-F238E27FC236}">
                  <a16:creationId xmlns:a16="http://schemas.microsoft.com/office/drawing/2014/main" id="{363F6E9F-7E05-4464-BE66-BB27B4589D2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87165" y="1398137"/>
              <a:ext cx="134697" cy="93027"/>
            </a:xfrm>
            <a:custGeom>
              <a:avLst/>
              <a:gdLst>
                <a:gd name="T0" fmla="*/ 23 w 41"/>
                <a:gd name="T1" fmla="*/ 0 h 31"/>
                <a:gd name="T2" fmla="*/ 16 w 41"/>
                <a:gd name="T3" fmla="*/ 25 h 31"/>
                <a:gd name="T4" fmla="*/ 23 w 41"/>
                <a:gd name="T5" fmla="*/ 0 h 31"/>
              </a:gdLst>
              <a:ahLst/>
              <a:cxnLst>
                <a:cxn ang="0">
                  <a:pos x="T0" y="T1"/>
                </a:cxn>
                <a:cxn ang="0">
                  <a:pos x="T2" y="T3"/>
                </a:cxn>
                <a:cxn ang="0">
                  <a:pos x="T4" y="T5"/>
                </a:cxn>
              </a:cxnLst>
              <a:rect l="0" t="0" r="r" b="b"/>
              <a:pathLst>
                <a:path w="41" h="31">
                  <a:moveTo>
                    <a:pt x="23" y="0"/>
                  </a:moveTo>
                  <a:cubicBezTo>
                    <a:pt x="40" y="3"/>
                    <a:pt x="41" y="31"/>
                    <a:pt x="16" y="25"/>
                  </a:cubicBezTo>
                  <a:cubicBezTo>
                    <a:pt x="0" y="7"/>
                    <a:pt x="14" y="4"/>
                    <a:pt x="23"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8" name="Freeform 90">
              <a:extLst>
                <a:ext uri="{FF2B5EF4-FFF2-40B4-BE49-F238E27FC236}">
                  <a16:creationId xmlns:a16="http://schemas.microsoft.com/office/drawing/2014/main" id="{CE4367E1-2C4E-4A0B-A9E2-2DC3B3BCDC1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65017" y="2021046"/>
              <a:ext cx="2659" cy="8977"/>
            </a:xfrm>
            <a:custGeom>
              <a:avLst/>
              <a:gdLst>
                <a:gd name="T0" fmla="*/ 0 w 1"/>
                <a:gd name="T1" fmla="*/ 0 h 3"/>
                <a:gd name="T2" fmla="*/ 0 w 1"/>
                <a:gd name="T3" fmla="*/ 2 h 3"/>
                <a:gd name="T4" fmla="*/ 0 w 1"/>
                <a:gd name="T5" fmla="*/ 0 h 3"/>
              </a:gdLst>
              <a:ahLst/>
              <a:cxnLst>
                <a:cxn ang="0">
                  <a:pos x="T0" y="T1"/>
                </a:cxn>
                <a:cxn ang="0">
                  <a:pos x="T2" y="T3"/>
                </a:cxn>
                <a:cxn ang="0">
                  <a:pos x="T4" y="T5"/>
                </a:cxn>
              </a:cxnLst>
              <a:rect l="0" t="0" r="r" b="b"/>
              <a:pathLst>
                <a:path w="1" h="3">
                  <a:moveTo>
                    <a:pt x="0" y="0"/>
                  </a:moveTo>
                  <a:cubicBezTo>
                    <a:pt x="1" y="0"/>
                    <a:pt x="1" y="3"/>
                    <a:pt x="0" y="2"/>
                  </a:cubicBezTo>
                  <a:cubicBezTo>
                    <a:pt x="0" y="1"/>
                    <a:pt x="0" y="1"/>
                    <a:pt x="0"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9" name="Freeform 105">
              <a:extLst>
                <a:ext uri="{FF2B5EF4-FFF2-40B4-BE49-F238E27FC236}">
                  <a16:creationId xmlns:a16="http://schemas.microsoft.com/office/drawing/2014/main" id="{EE215DA3-ED82-4F29-9835-DD3B5ADD4DC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839032" y="2023516"/>
              <a:ext cx="140901" cy="93027"/>
            </a:xfrm>
            <a:custGeom>
              <a:avLst/>
              <a:gdLst>
                <a:gd name="T0" fmla="*/ 26 w 43"/>
                <a:gd name="T1" fmla="*/ 3 h 31"/>
                <a:gd name="T2" fmla="*/ 39 w 43"/>
                <a:gd name="T3" fmla="*/ 23 h 31"/>
                <a:gd name="T4" fmla="*/ 26 w 43"/>
                <a:gd name="T5" fmla="*/ 3 h 31"/>
              </a:gdLst>
              <a:ahLst/>
              <a:cxnLst>
                <a:cxn ang="0">
                  <a:pos x="T0" y="T1"/>
                </a:cxn>
                <a:cxn ang="0">
                  <a:pos x="T2" y="T3"/>
                </a:cxn>
                <a:cxn ang="0">
                  <a:pos x="T4" y="T5"/>
                </a:cxn>
              </a:cxnLst>
              <a:rect l="0" t="0" r="r" b="b"/>
              <a:pathLst>
                <a:path w="43" h="31">
                  <a:moveTo>
                    <a:pt x="26" y="3"/>
                  </a:moveTo>
                  <a:cubicBezTo>
                    <a:pt x="34" y="0"/>
                    <a:pt x="43" y="17"/>
                    <a:pt x="39" y="23"/>
                  </a:cubicBezTo>
                  <a:cubicBezTo>
                    <a:pt x="20" y="31"/>
                    <a:pt x="0" y="15"/>
                    <a:pt x="26" y="3"/>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0" name="Freeform 106">
              <a:extLst>
                <a:ext uri="{FF2B5EF4-FFF2-40B4-BE49-F238E27FC236}">
                  <a16:creationId xmlns:a16="http://schemas.microsoft.com/office/drawing/2014/main" id="{449C2B94-6D2C-466B-9091-18CA599565C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53729" y="261247"/>
              <a:ext cx="134697" cy="97107"/>
            </a:xfrm>
            <a:custGeom>
              <a:avLst/>
              <a:gdLst>
                <a:gd name="T0" fmla="*/ 25 w 41"/>
                <a:gd name="T1" fmla="*/ 0 h 32"/>
                <a:gd name="T2" fmla="*/ 4 w 41"/>
                <a:gd name="T3" fmla="*/ 18 h 32"/>
                <a:gd name="T4" fmla="*/ 25 w 41"/>
                <a:gd name="T5" fmla="*/ 0 h 32"/>
              </a:gdLst>
              <a:ahLst/>
              <a:cxnLst>
                <a:cxn ang="0">
                  <a:pos x="T0" y="T1"/>
                </a:cxn>
                <a:cxn ang="0">
                  <a:pos x="T2" y="T3"/>
                </a:cxn>
                <a:cxn ang="0">
                  <a:pos x="T4" y="T5"/>
                </a:cxn>
              </a:cxnLst>
              <a:rect l="0" t="0" r="r" b="b"/>
              <a:pathLst>
                <a:path w="41" h="32">
                  <a:moveTo>
                    <a:pt x="25" y="0"/>
                  </a:moveTo>
                  <a:cubicBezTo>
                    <a:pt x="41" y="13"/>
                    <a:pt x="15" y="32"/>
                    <a:pt x="4" y="18"/>
                  </a:cubicBezTo>
                  <a:cubicBezTo>
                    <a:pt x="0" y="5"/>
                    <a:pt x="15" y="0"/>
                    <a:pt x="25"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1" name="Freeform 32">
              <a:extLst>
                <a:ext uri="{FF2B5EF4-FFF2-40B4-BE49-F238E27FC236}">
                  <a16:creationId xmlns:a16="http://schemas.microsoft.com/office/drawing/2014/main" id="{9873A13E-F493-4022-9CDB-496767477DE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43710" y="3240972"/>
              <a:ext cx="144445" cy="106083"/>
            </a:xfrm>
            <a:custGeom>
              <a:avLst/>
              <a:gdLst>
                <a:gd name="T0" fmla="*/ 28 w 44"/>
                <a:gd name="T1" fmla="*/ 0 h 35"/>
                <a:gd name="T2" fmla="*/ 42 w 44"/>
                <a:gd name="T3" fmla="*/ 21 h 35"/>
                <a:gd name="T4" fmla="*/ 28 w 44"/>
                <a:gd name="T5" fmla="*/ 0 h 35"/>
              </a:gdLst>
              <a:ahLst/>
              <a:cxnLst>
                <a:cxn ang="0">
                  <a:pos x="T0" y="T1"/>
                </a:cxn>
                <a:cxn ang="0">
                  <a:pos x="T2" y="T3"/>
                </a:cxn>
                <a:cxn ang="0">
                  <a:pos x="T4" y="T5"/>
                </a:cxn>
              </a:cxnLst>
              <a:rect l="0" t="0" r="r" b="b"/>
              <a:pathLst>
                <a:path w="44" h="35">
                  <a:moveTo>
                    <a:pt x="28" y="0"/>
                  </a:moveTo>
                  <a:cubicBezTo>
                    <a:pt x="36" y="1"/>
                    <a:pt x="44" y="12"/>
                    <a:pt x="42" y="21"/>
                  </a:cubicBezTo>
                  <a:cubicBezTo>
                    <a:pt x="23" y="35"/>
                    <a:pt x="0" y="7"/>
                    <a:pt x="28"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2" name="Freeform 33">
              <a:extLst>
                <a:ext uri="{FF2B5EF4-FFF2-40B4-BE49-F238E27FC236}">
                  <a16:creationId xmlns:a16="http://schemas.microsoft.com/office/drawing/2014/main" id="{631ED96D-0634-4E7F-BE08-A8ACAA0A643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73623" y="4332283"/>
              <a:ext cx="151535" cy="75075"/>
            </a:xfrm>
            <a:custGeom>
              <a:avLst/>
              <a:gdLst>
                <a:gd name="T0" fmla="*/ 23 w 46"/>
                <a:gd name="T1" fmla="*/ 0 h 25"/>
                <a:gd name="T2" fmla="*/ 29 w 46"/>
                <a:gd name="T3" fmla="*/ 25 h 25"/>
                <a:gd name="T4" fmla="*/ 23 w 46"/>
                <a:gd name="T5" fmla="*/ 0 h 25"/>
              </a:gdLst>
              <a:ahLst/>
              <a:cxnLst>
                <a:cxn ang="0">
                  <a:pos x="T0" y="T1"/>
                </a:cxn>
                <a:cxn ang="0">
                  <a:pos x="T2" y="T3"/>
                </a:cxn>
                <a:cxn ang="0">
                  <a:pos x="T4" y="T5"/>
                </a:cxn>
              </a:cxnLst>
              <a:rect l="0" t="0" r="r" b="b"/>
              <a:pathLst>
                <a:path w="46" h="25">
                  <a:moveTo>
                    <a:pt x="23" y="0"/>
                  </a:moveTo>
                  <a:cubicBezTo>
                    <a:pt x="32" y="1"/>
                    <a:pt x="46" y="21"/>
                    <a:pt x="29" y="25"/>
                  </a:cubicBezTo>
                  <a:cubicBezTo>
                    <a:pt x="10" y="23"/>
                    <a:pt x="0" y="9"/>
                    <a:pt x="23"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3" name="Freeform 34">
              <a:extLst>
                <a:ext uri="{FF2B5EF4-FFF2-40B4-BE49-F238E27FC236}">
                  <a16:creationId xmlns:a16="http://schemas.microsoft.com/office/drawing/2014/main" id="{D43F1416-268F-487F-ABB4-1C62E6C68B8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77553" y="5329606"/>
              <a:ext cx="134697" cy="84051"/>
            </a:xfrm>
            <a:custGeom>
              <a:avLst/>
              <a:gdLst>
                <a:gd name="T0" fmla="*/ 22 w 41"/>
                <a:gd name="T1" fmla="*/ 0 h 28"/>
                <a:gd name="T2" fmla="*/ 8 w 41"/>
                <a:gd name="T3" fmla="*/ 21 h 28"/>
                <a:gd name="T4" fmla="*/ 22 w 41"/>
                <a:gd name="T5" fmla="*/ 0 h 28"/>
              </a:gdLst>
              <a:ahLst/>
              <a:cxnLst>
                <a:cxn ang="0">
                  <a:pos x="T0" y="T1"/>
                </a:cxn>
                <a:cxn ang="0">
                  <a:pos x="T2" y="T3"/>
                </a:cxn>
                <a:cxn ang="0">
                  <a:pos x="T4" y="T5"/>
                </a:cxn>
              </a:cxnLst>
              <a:rect l="0" t="0" r="r" b="b"/>
              <a:pathLst>
                <a:path w="41" h="28">
                  <a:moveTo>
                    <a:pt x="22" y="0"/>
                  </a:moveTo>
                  <a:cubicBezTo>
                    <a:pt x="41" y="13"/>
                    <a:pt x="24" y="28"/>
                    <a:pt x="8" y="21"/>
                  </a:cubicBezTo>
                  <a:cubicBezTo>
                    <a:pt x="0" y="8"/>
                    <a:pt x="8" y="0"/>
                    <a:pt x="22"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4" name="Freeform 35">
              <a:extLst>
                <a:ext uri="{FF2B5EF4-FFF2-40B4-BE49-F238E27FC236}">
                  <a16:creationId xmlns:a16="http://schemas.microsoft.com/office/drawing/2014/main" id="{E5E99890-1E26-4DDC-8F50-128C4875BAA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73205" y="4540510"/>
              <a:ext cx="131153" cy="84866"/>
            </a:xfrm>
            <a:custGeom>
              <a:avLst/>
              <a:gdLst>
                <a:gd name="T0" fmla="*/ 27 w 40"/>
                <a:gd name="T1" fmla="*/ 1 h 28"/>
                <a:gd name="T2" fmla="*/ 38 w 40"/>
                <a:gd name="T3" fmla="*/ 17 h 28"/>
                <a:gd name="T4" fmla="*/ 27 w 40"/>
                <a:gd name="T5" fmla="*/ 1 h 28"/>
              </a:gdLst>
              <a:ahLst/>
              <a:cxnLst>
                <a:cxn ang="0">
                  <a:pos x="T0" y="T1"/>
                </a:cxn>
                <a:cxn ang="0">
                  <a:pos x="T2" y="T3"/>
                </a:cxn>
                <a:cxn ang="0">
                  <a:pos x="T4" y="T5"/>
                </a:cxn>
              </a:cxnLst>
              <a:rect l="0" t="0" r="r" b="b"/>
              <a:pathLst>
                <a:path w="40" h="28">
                  <a:moveTo>
                    <a:pt x="27" y="1"/>
                  </a:moveTo>
                  <a:cubicBezTo>
                    <a:pt x="35" y="0"/>
                    <a:pt x="40" y="10"/>
                    <a:pt x="38" y="17"/>
                  </a:cubicBezTo>
                  <a:cubicBezTo>
                    <a:pt x="17" y="28"/>
                    <a:pt x="0" y="7"/>
                    <a:pt x="27"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5" name="Freeform 36">
              <a:extLst>
                <a:ext uri="{FF2B5EF4-FFF2-40B4-BE49-F238E27FC236}">
                  <a16:creationId xmlns:a16="http://schemas.microsoft.com/office/drawing/2014/main" id="{21D3B3BA-A1D7-450E-B002-44DFDC68F95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45342" y="5991495"/>
              <a:ext cx="144445" cy="102819"/>
            </a:xfrm>
            <a:custGeom>
              <a:avLst/>
              <a:gdLst>
                <a:gd name="T0" fmla="*/ 31 w 44"/>
                <a:gd name="T1" fmla="*/ 1 h 34"/>
                <a:gd name="T2" fmla="*/ 25 w 44"/>
                <a:gd name="T3" fmla="*/ 22 h 34"/>
                <a:gd name="T4" fmla="*/ 31 w 44"/>
                <a:gd name="T5" fmla="*/ 1 h 34"/>
              </a:gdLst>
              <a:ahLst/>
              <a:cxnLst>
                <a:cxn ang="0">
                  <a:pos x="T0" y="T1"/>
                </a:cxn>
                <a:cxn ang="0">
                  <a:pos x="T2" y="T3"/>
                </a:cxn>
                <a:cxn ang="0">
                  <a:pos x="T4" y="T5"/>
                </a:cxn>
              </a:cxnLst>
              <a:rect l="0" t="0" r="r" b="b"/>
              <a:pathLst>
                <a:path w="44" h="34">
                  <a:moveTo>
                    <a:pt x="31" y="1"/>
                  </a:moveTo>
                  <a:cubicBezTo>
                    <a:pt x="44" y="3"/>
                    <a:pt x="38" y="34"/>
                    <a:pt x="25" y="22"/>
                  </a:cubicBezTo>
                  <a:cubicBezTo>
                    <a:pt x="0" y="28"/>
                    <a:pt x="14" y="0"/>
                    <a:pt x="31"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6" name="Freeform 37">
              <a:extLst>
                <a:ext uri="{FF2B5EF4-FFF2-40B4-BE49-F238E27FC236}">
                  <a16:creationId xmlns:a16="http://schemas.microsoft.com/office/drawing/2014/main" id="{666093C3-5DCC-4A45-897C-F2C5CA94ACB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57108" y="3005032"/>
              <a:ext cx="115202" cy="121588"/>
            </a:xfrm>
            <a:custGeom>
              <a:avLst/>
              <a:gdLst>
                <a:gd name="T0" fmla="*/ 16 w 35"/>
                <a:gd name="T1" fmla="*/ 4 h 40"/>
                <a:gd name="T2" fmla="*/ 33 w 35"/>
                <a:gd name="T3" fmla="*/ 15 h 40"/>
                <a:gd name="T4" fmla="*/ 16 w 35"/>
                <a:gd name="T5" fmla="*/ 4 h 40"/>
              </a:gdLst>
              <a:ahLst/>
              <a:cxnLst>
                <a:cxn ang="0">
                  <a:pos x="T0" y="T1"/>
                </a:cxn>
                <a:cxn ang="0">
                  <a:pos x="T2" y="T3"/>
                </a:cxn>
                <a:cxn ang="0">
                  <a:pos x="T4" y="T5"/>
                </a:cxn>
              </a:cxnLst>
              <a:rect l="0" t="0" r="r" b="b"/>
              <a:pathLst>
                <a:path w="35" h="40">
                  <a:moveTo>
                    <a:pt x="16" y="4"/>
                  </a:moveTo>
                  <a:cubicBezTo>
                    <a:pt x="35" y="4"/>
                    <a:pt x="32" y="0"/>
                    <a:pt x="33" y="15"/>
                  </a:cubicBezTo>
                  <a:cubicBezTo>
                    <a:pt x="34" y="40"/>
                    <a:pt x="0" y="22"/>
                    <a:pt x="16" y="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7" name="Freeform 38">
              <a:extLst>
                <a:ext uri="{FF2B5EF4-FFF2-40B4-BE49-F238E27FC236}">
                  <a16:creationId xmlns:a16="http://schemas.microsoft.com/office/drawing/2014/main" id="{E5879CC9-6134-4E28-8170-9DD4240CC56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64777" y="4845128"/>
              <a:ext cx="127608" cy="69362"/>
            </a:xfrm>
            <a:custGeom>
              <a:avLst/>
              <a:gdLst>
                <a:gd name="T0" fmla="*/ 26 w 39"/>
                <a:gd name="T1" fmla="*/ 0 h 23"/>
                <a:gd name="T2" fmla="*/ 26 w 39"/>
                <a:gd name="T3" fmla="*/ 23 h 23"/>
                <a:gd name="T4" fmla="*/ 26 w 39"/>
                <a:gd name="T5" fmla="*/ 0 h 23"/>
              </a:gdLst>
              <a:ahLst/>
              <a:cxnLst>
                <a:cxn ang="0">
                  <a:pos x="T0" y="T1"/>
                </a:cxn>
                <a:cxn ang="0">
                  <a:pos x="T2" y="T3"/>
                </a:cxn>
                <a:cxn ang="0">
                  <a:pos x="T4" y="T5"/>
                </a:cxn>
              </a:cxnLst>
              <a:rect l="0" t="0" r="r" b="b"/>
              <a:pathLst>
                <a:path w="39" h="23">
                  <a:moveTo>
                    <a:pt x="26" y="0"/>
                  </a:moveTo>
                  <a:cubicBezTo>
                    <a:pt x="39" y="1"/>
                    <a:pt x="38" y="21"/>
                    <a:pt x="26" y="23"/>
                  </a:cubicBezTo>
                  <a:cubicBezTo>
                    <a:pt x="0" y="23"/>
                    <a:pt x="5" y="2"/>
                    <a:pt x="26"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8" name="Freeform 39">
              <a:extLst>
                <a:ext uri="{FF2B5EF4-FFF2-40B4-BE49-F238E27FC236}">
                  <a16:creationId xmlns:a16="http://schemas.microsoft.com/office/drawing/2014/main" id="{52B9234F-7351-4670-9340-3ABC48A30B8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56885" y="5086249"/>
              <a:ext cx="131153" cy="81603"/>
            </a:xfrm>
            <a:custGeom>
              <a:avLst/>
              <a:gdLst>
                <a:gd name="T0" fmla="*/ 25 w 40"/>
                <a:gd name="T1" fmla="*/ 0 h 27"/>
                <a:gd name="T2" fmla="*/ 38 w 40"/>
                <a:gd name="T3" fmla="*/ 20 h 27"/>
                <a:gd name="T4" fmla="*/ 25 w 40"/>
                <a:gd name="T5" fmla="*/ 0 h 27"/>
              </a:gdLst>
              <a:ahLst/>
              <a:cxnLst>
                <a:cxn ang="0">
                  <a:pos x="T0" y="T1"/>
                </a:cxn>
                <a:cxn ang="0">
                  <a:pos x="T2" y="T3"/>
                </a:cxn>
                <a:cxn ang="0">
                  <a:pos x="T4" y="T5"/>
                </a:cxn>
              </a:cxnLst>
              <a:rect l="0" t="0" r="r" b="b"/>
              <a:pathLst>
                <a:path w="40" h="27">
                  <a:moveTo>
                    <a:pt x="25" y="0"/>
                  </a:moveTo>
                  <a:cubicBezTo>
                    <a:pt x="34" y="0"/>
                    <a:pt x="40" y="11"/>
                    <a:pt x="38" y="20"/>
                  </a:cubicBezTo>
                  <a:cubicBezTo>
                    <a:pt x="17" y="27"/>
                    <a:pt x="0" y="12"/>
                    <a:pt x="25"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9" name="Freeform 40">
              <a:extLst>
                <a:ext uri="{FF2B5EF4-FFF2-40B4-BE49-F238E27FC236}">
                  <a16:creationId xmlns:a16="http://schemas.microsoft.com/office/drawing/2014/main" id="{3F67C8B5-D925-449D-BCA7-75173055140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51849" y="2542950"/>
              <a:ext cx="134697" cy="81603"/>
            </a:xfrm>
            <a:custGeom>
              <a:avLst/>
              <a:gdLst>
                <a:gd name="T0" fmla="*/ 19 w 41"/>
                <a:gd name="T1" fmla="*/ 0 h 27"/>
                <a:gd name="T2" fmla="*/ 7 w 41"/>
                <a:gd name="T3" fmla="*/ 20 h 27"/>
                <a:gd name="T4" fmla="*/ 19 w 41"/>
                <a:gd name="T5" fmla="*/ 0 h 27"/>
              </a:gdLst>
              <a:ahLst/>
              <a:cxnLst>
                <a:cxn ang="0">
                  <a:pos x="T0" y="T1"/>
                </a:cxn>
                <a:cxn ang="0">
                  <a:pos x="T2" y="T3"/>
                </a:cxn>
                <a:cxn ang="0">
                  <a:pos x="T4" y="T5"/>
                </a:cxn>
              </a:cxnLst>
              <a:rect l="0" t="0" r="r" b="b"/>
              <a:pathLst>
                <a:path w="41" h="27">
                  <a:moveTo>
                    <a:pt x="19" y="0"/>
                  </a:moveTo>
                  <a:cubicBezTo>
                    <a:pt x="41" y="9"/>
                    <a:pt x="28" y="27"/>
                    <a:pt x="7" y="20"/>
                  </a:cubicBezTo>
                  <a:cubicBezTo>
                    <a:pt x="0" y="8"/>
                    <a:pt x="7" y="1"/>
                    <a:pt x="19"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0" name="Freeform 41">
              <a:extLst>
                <a:ext uri="{FF2B5EF4-FFF2-40B4-BE49-F238E27FC236}">
                  <a16:creationId xmlns:a16="http://schemas.microsoft.com/office/drawing/2014/main" id="{71516E84-743F-4EE4-B466-909E55FCC98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45342" y="6223503"/>
              <a:ext cx="144445" cy="78339"/>
            </a:xfrm>
            <a:custGeom>
              <a:avLst/>
              <a:gdLst>
                <a:gd name="T0" fmla="*/ 29 w 44"/>
                <a:gd name="T1" fmla="*/ 0 h 26"/>
                <a:gd name="T2" fmla="*/ 26 w 44"/>
                <a:gd name="T3" fmla="*/ 26 h 26"/>
                <a:gd name="T4" fmla="*/ 29 w 44"/>
                <a:gd name="T5" fmla="*/ 0 h 26"/>
              </a:gdLst>
              <a:ahLst/>
              <a:cxnLst>
                <a:cxn ang="0">
                  <a:pos x="T0" y="T1"/>
                </a:cxn>
                <a:cxn ang="0">
                  <a:pos x="T2" y="T3"/>
                </a:cxn>
                <a:cxn ang="0">
                  <a:pos x="T4" y="T5"/>
                </a:cxn>
              </a:cxnLst>
              <a:rect l="0" t="0" r="r" b="b"/>
              <a:pathLst>
                <a:path w="44" h="26">
                  <a:moveTo>
                    <a:pt x="29" y="0"/>
                  </a:moveTo>
                  <a:cubicBezTo>
                    <a:pt x="44" y="3"/>
                    <a:pt x="40" y="22"/>
                    <a:pt x="26" y="26"/>
                  </a:cubicBezTo>
                  <a:cubicBezTo>
                    <a:pt x="0" y="25"/>
                    <a:pt x="11" y="6"/>
                    <a:pt x="29"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1" name="Freeform 42">
              <a:extLst>
                <a:ext uri="{FF2B5EF4-FFF2-40B4-BE49-F238E27FC236}">
                  <a16:creationId xmlns:a16="http://schemas.microsoft.com/office/drawing/2014/main" id="{285EE84A-B305-47FC-9896-3EAAE94F6D0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33510" y="5541519"/>
              <a:ext cx="144445" cy="97107"/>
            </a:xfrm>
            <a:custGeom>
              <a:avLst/>
              <a:gdLst>
                <a:gd name="T0" fmla="*/ 31 w 44"/>
                <a:gd name="T1" fmla="*/ 1 h 32"/>
                <a:gd name="T2" fmla="*/ 43 w 44"/>
                <a:gd name="T3" fmla="*/ 16 h 32"/>
                <a:gd name="T4" fmla="*/ 31 w 44"/>
                <a:gd name="T5" fmla="*/ 1 h 32"/>
              </a:gdLst>
              <a:ahLst/>
              <a:cxnLst>
                <a:cxn ang="0">
                  <a:pos x="T0" y="T1"/>
                </a:cxn>
                <a:cxn ang="0">
                  <a:pos x="T2" y="T3"/>
                </a:cxn>
                <a:cxn ang="0">
                  <a:pos x="T4" y="T5"/>
                </a:cxn>
              </a:cxnLst>
              <a:rect l="0" t="0" r="r" b="b"/>
              <a:pathLst>
                <a:path w="44" h="32">
                  <a:moveTo>
                    <a:pt x="31" y="1"/>
                  </a:moveTo>
                  <a:cubicBezTo>
                    <a:pt x="40" y="0"/>
                    <a:pt x="44" y="8"/>
                    <a:pt x="43" y="16"/>
                  </a:cubicBezTo>
                  <a:cubicBezTo>
                    <a:pt x="29" y="32"/>
                    <a:pt x="0" y="7"/>
                    <a:pt x="31"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2" name="Freeform 44">
              <a:extLst>
                <a:ext uri="{FF2B5EF4-FFF2-40B4-BE49-F238E27FC236}">
                  <a16:creationId xmlns:a16="http://schemas.microsoft.com/office/drawing/2014/main" id="{52175DC6-FE35-414D-B1FC-53870E0F6B9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37300" y="4025647"/>
              <a:ext cx="131153" cy="84866"/>
            </a:xfrm>
            <a:custGeom>
              <a:avLst/>
              <a:gdLst>
                <a:gd name="T0" fmla="*/ 27 w 40"/>
                <a:gd name="T1" fmla="*/ 1 h 28"/>
                <a:gd name="T2" fmla="*/ 38 w 40"/>
                <a:gd name="T3" fmla="*/ 17 h 28"/>
                <a:gd name="T4" fmla="*/ 27 w 40"/>
                <a:gd name="T5" fmla="*/ 1 h 28"/>
              </a:gdLst>
              <a:ahLst/>
              <a:cxnLst>
                <a:cxn ang="0">
                  <a:pos x="T0" y="T1"/>
                </a:cxn>
                <a:cxn ang="0">
                  <a:pos x="T2" y="T3"/>
                </a:cxn>
                <a:cxn ang="0">
                  <a:pos x="T4" y="T5"/>
                </a:cxn>
              </a:cxnLst>
              <a:rect l="0" t="0" r="r" b="b"/>
              <a:pathLst>
                <a:path w="40" h="28">
                  <a:moveTo>
                    <a:pt x="27" y="1"/>
                  </a:moveTo>
                  <a:cubicBezTo>
                    <a:pt x="35" y="0"/>
                    <a:pt x="40" y="10"/>
                    <a:pt x="38" y="17"/>
                  </a:cubicBezTo>
                  <a:cubicBezTo>
                    <a:pt x="17" y="28"/>
                    <a:pt x="0" y="7"/>
                    <a:pt x="27"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3" name="Freeform 45">
              <a:extLst>
                <a:ext uri="{FF2B5EF4-FFF2-40B4-BE49-F238E27FC236}">
                  <a16:creationId xmlns:a16="http://schemas.microsoft.com/office/drawing/2014/main" id="{ACD91DA3-CF45-4374-AEDA-5DA2E53EE45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15149" y="5781473"/>
              <a:ext cx="144445" cy="102819"/>
            </a:xfrm>
            <a:custGeom>
              <a:avLst/>
              <a:gdLst>
                <a:gd name="T0" fmla="*/ 31 w 44"/>
                <a:gd name="T1" fmla="*/ 0 h 34"/>
                <a:gd name="T2" fmla="*/ 42 w 44"/>
                <a:gd name="T3" fmla="*/ 19 h 34"/>
                <a:gd name="T4" fmla="*/ 31 w 44"/>
                <a:gd name="T5" fmla="*/ 0 h 34"/>
              </a:gdLst>
              <a:ahLst/>
              <a:cxnLst>
                <a:cxn ang="0">
                  <a:pos x="T0" y="T1"/>
                </a:cxn>
                <a:cxn ang="0">
                  <a:pos x="T2" y="T3"/>
                </a:cxn>
                <a:cxn ang="0">
                  <a:pos x="T4" y="T5"/>
                </a:cxn>
              </a:cxnLst>
              <a:rect l="0" t="0" r="r" b="b"/>
              <a:pathLst>
                <a:path w="44" h="34">
                  <a:moveTo>
                    <a:pt x="31" y="0"/>
                  </a:moveTo>
                  <a:cubicBezTo>
                    <a:pt x="39" y="0"/>
                    <a:pt x="44" y="12"/>
                    <a:pt x="42" y="19"/>
                  </a:cubicBezTo>
                  <a:cubicBezTo>
                    <a:pt x="25" y="34"/>
                    <a:pt x="0" y="8"/>
                    <a:pt x="31"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4" name="Freeform 46">
              <a:extLst>
                <a:ext uri="{FF2B5EF4-FFF2-40B4-BE49-F238E27FC236}">
                  <a16:creationId xmlns:a16="http://schemas.microsoft.com/office/drawing/2014/main" id="{8AAA7A16-3076-4557-9DC3-297D83248E0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64208" y="2775569"/>
              <a:ext cx="121406" cy="81603"/>
            </a:xfrm>
            <a:custGeom>
              <a:avLst/>
              <a:gdLst>
                <a:gd name="T0" fmla="*/ 19 w 37"/>
                <a:gd name="T1" fmla="*/ 1 h 27"/>
                <a:gd name="T2" fmla="*/ 21 w 37"/>
                <a:gd name="T3" fmla="*/ 27 h 27"/>
                <a:gd name="T4" fmla="*/ 19 w 37"/>
                <a:gd name="T5" fmla="*/ 1 h 27"/>
              </a:gdLst>
              <a:ahLst/>
              <a:cxnLst>
                <a:cxn ang="0">
                  <a:pos x="T0" y="T1"/>
                </a:cxn>
                <a:cxn ang="0">
                  <a:pos x="T2" y="T3"/>
                </a:cxn>
                <a:cxn ang="0">
                  <a:pos x="T4" y="T5"/>
                </a:cxn>
              </a:cxnLst>
              <a:rect l="0" t="0" r="r" b="b"/>
              <a:pathLst>
                <a:path w="37" h="27">
                  <a:moveTo>
                    <a:pt x="19" y="1"/>
                  </a:moveTo>
                  <a:cubicBezTo>
                    <a:pt x="31" y="2"/>
                    <a:pt x="37" y="24"/>
                    <a:pt x="21" y="27"/>
                  </a:cubicBezTo>
                  <a:cubicBezTo>
                    <a:pt x="1" y="27"/>
                    <a:pt x="0" y="0"/>
                    <a:pt x="19"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5" name="Freeform 47">
              <a:extLst>
                <a:ext uri="{FF2B5EF4-FFF2-40B4-BE49-F238E27FC236}">
                  <a16:creationId xmlns:a16="http://schemas.microsoft.com/office/drawing/2014/main" id="{62AFF181-4F3A-40CE-BC79-BD8D97E0C2E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22353" y="3794520"/>
              <a:ext cx="147990" cy="78339"/>
            </a:xfrm>
            <a:custGeom>
              <a:avLst/>
              <a:gdLst>
                <a:gd name="T0" fmla="*/ 22 w 45"/>
                <a:gd name="T1" fmla="*/ 0 h 26"/>
                <a:gd name="T2" fmla="*/ 28 w 45"/>
                <a:gd name="T3" fmla="*/ 26 h 26"/>
                <a:gd name="T4" fmla="*/ 22 w 45"/>
                <a:gd name="T5" fmla="*/ 0 h 26"/>
              </a:gdLst>
              <a:ahLst/>
              <a:cxnLst>
                <a:cxn ang="0">
                  <a:pos x="T0" y="T1"/>
                </a:cxn>
                <a:cxn ang="0">
                  <a:pos x="T2" y="T3"/>
                </a:cxn>
                <a:cxn ang="0">
                  <a:pos x="T4" y="T5"/>
                </a:cxn>
              </a:cxnLst>
              <a:rect l="0" t="0" r="r" b="b"/>
              <a:pathLst>
                <a:path w="45" h="26">
                  <a:moveTo>
                    <a:pt x="22" y="0"/>
                  </a:moveTo>
                  <a:cubicBezTo>
                    <a:pt x="32" y="2"/>
                    <a:pt x="45" y="22"/>
                    <a:pt x="28" y="26"/>
                  </a:cubicBezTo>
                  <a:cubicBezTo>
                    <a:pt x="10" y="24"/>
                    <a:pt x="0" y="9"/>
                    <a:pt x="22"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6" name="Freeform 48">
              <a:extLst>
                <a:ext uri="{FF2B5EF4-FFF2-40B4-BE49-F238E27FC236}">
                  <a16:creationId xmlns:a16="http://schemas.microsoft.com/office/drawing/2014/main" id="{E9EE8F9C-63EF-41F7-90AC-95F093366F0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17610" y="3561050"/>
              <a:ext cx="133812" cy="79154"/>
            </a:xfrm>
            <a:custGeom>
              <a:avLst/>
              <a:gdLst>
                <a:gd name="T0" fmla="*/ 19 w 41"/>
                <a:gd name="T1" fmla="*/ 0 h 26"/>
                <a:gd name="T2" fmla="*/ 7 w 41"/>
                <a:gd name="T3" fmla="*/ 19 h 26"/>
                <a:gd name="T4" fmla="*/ 19 w 41"/>
                <a:gd name="T5" fmla="*/ 0 h 26"/>
              </a:gdLst>
              <a:ahLst/>
              <a:cxnLst>
                <a:cxn ang="0">
                  <a:pos x="T0" y="T1"/>
                </a:cxn>
                <a:cxn ang="0">
                  <a:pos x="T2" y="T3"/>
                </a:cxn>
                <a:cxn ang="0">
                  <a:pos x="T4" y="T5"/>
                </a:cxn>
              </a:cxnLst>
              <a:rect l="0" t="0" r="r" b="b"/>
              <a:pathLst>
                <a:path w="41" h="26">
                  <a:moveTo>
                    <a:pt x="19" y="0"/>
                  </a:moveTo>
                  <a:cubicBezTo>
                    <a:pt x="41" y="9"/>
                    <a:pt x="28" y="26"/>
                    <a:pt x="7" y="19"/>
                  </a:cubicBezTo>
                  <a:cubicBezTo>
                    <a:pt x="0" y="8"/>
                    <a:pt x="7" y="1"/>
                    <a:pt x="19"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7" name="Freeform 62">
              <a:extLst>
                <a:ext uri="{FF2B5EF4-FFF2-40B4-BE49-F238E27FC236}">
                  <a16:creationId xmlns:a16="http://schemas.microsoft.com/office/drawing/2014/main" id="{F99D5EE6-2CC4-4A54-9A07-4734713E7AB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08042" y="2895364"/>
              <a:ext cx="150648" cy="75075"/>
            </a:xfrm>
            <a:custGeom>
              <a:avLst/>
              <a:gdLst>
                <a:gd name="T0" fmla="*/ 23 w 46"/>
                <a:gd name="T1" fmla="*/ 0 h 25"/>
                <a:gd name="T2" fmla="*/ 29 w 46"/>
                <a:gd name="T3" fmla="*/ 25 h 25"/>
                <a:gd name="T4" fmla="*/ 23 w 46"/>
                <a:gd name="T5" fmla="*/ 0 h 25"/>
              </a:gdLst>
              <a:ahLst/>
              <a:cxnLst>
                <a:cxn ang="0">
                  <a:pos x="T0" y="T1"/>
                </a:cxn>
                <a:cxn ang="0">
                  <a:pos x="T2" y="T3"/>
                </a:cxn>
                <a:cxn ang="0">
                  <a:pos x="T4" y="T5"/>
                </a:cxn>
              </a:cxnLst>
              <a:rect l="0" t="0" r="r" b="b"/>
              <a:pathLst>
                <a:path w="46" h="25">
                  <a:moveTo>
                    <a:pt x="23" y="0"/>
                  </a:moveTo>
                  <a:cubicBezTo>
                    <a:pt x="32" y="1"/>
                    <a:pt x="46" y="21"/>
                    <a:pt x="29" y="25"/>
                  </a:cubicBezTo>
                  <a:cubicBezTo>
                    <a:pt x="10" y="24"/>
                    <a:pt x="0" y="9"/>
                    <a:pt x="23"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8" name="Freeform 63">
              <a:extLst>
                <a:ext uri="{FF2B5EF4-FFF2-40B4-BE49-F238E27FC236}">
                  <a16:creationId xmlns:a16="http://schemas.microsoft.com/office/drawing/2014/main" id="{DC83D62C-4898-4734-893F-7FE7A2D706D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19400" y="4033977"/>
              <a:ext cx="121406" cy="124036"/>
            </a:xfrm>
            <a:custGeom>
              <a:avLst/>
              <a:gdLst>
                <a:gd name="T0" fmla="*/ 24 w 37"/>
                <a:gd name="T1" fmla="*/ 4 h 41"/>
                <a:gd name="T2" fmla="*/ 29 w 37"/>
                <a:gd name="T3" fmla="*/ 26 h 41"/>
                <a:gd name="T4" fmla="*/ 24 w 37"/>
                <a:gd name="T5" fmla="*/ 4 h 41"/>
              </a:gdLst>
              <a:ahLst/>
              <a:cxnLst>
                <a:cxn ang="0">
                  <a:pos x="T0" y="T1"/>
                </a:cxn>
                <a:cxn ang="0">
                  <a:pos x="T2" y="T3"/>
                </a:cxn>
                <a:cxn ang="0">
                  <a:pos x="T4" y="T5"/>
                </a:cxn>
              </a:cxnLst>
              <a:rect l="0" t="0" r="r" b="b"/>
              <a:pathLst>
                <a:path w="37" h="41">
                  <a:moveTo>
                    <a:pt x="24" y="4"/>
                  </a:moveTo>
                  <a:cubicBezTo>
                    <a:pt x="37" y="1"/>
                    <a:pt x="28" y="18"/>
                    <a:pt x="29" y="26"/>
                  </a:cubicBezTo>
                  <a:cubicBezTo>
                    <a:pt x="8" y="41"/>
                    <a:pt x="0" y="0"/>
                    <a:pt x="24" y="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9" name="Freeform 64">
              <a:extLst>
                <a:ext uri="{FF2B5EF4-FFF2-40B4-BE49-F238E27FC236}">
                  <a16:creationId xmlns:a16="http://schemas.microsoft.com/office/drawing/2014/main" id="{EFA4198B-E065-405F-84E4-B0220DCEF9A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87351" y="2627056"/>
              <a:ext cx="137356" cy="100371"/>
            </a:xfrm>
            <a:custGeom>
              <a:avLst/>
              <a:gdLst>
                <a:gd name="T0" fmla="*/ 25 w 42"/>
                <a:gd name="T1" fmla="*/ 1 h 33"/>
                <a:gd name="T2" fmla="*/ 4 w 42"/>
                <a:gd name="T3" fmla="*/ 19 h 33"/>
                <a:gd name="T4" fmla="*/ 25 w 42"/>
                <a:gd name="T5" fmla="*/ 1 h 33"/>
              </a:gdLst>
              <a:ahLst/>
              <a:cxnLst>
                <a:cxn ang="0">
                  <a:pos x="T0" y="T1"/>
                </a:cxn>
                <a:cxn ang="0">
                  <a:pos x="T2" y="T3"/>
                </a:cxn>
                <a:cxn ang="0">
                  <a:pos x="T4" y="T5"/>
                </a:cxn>
              </a:cxnLst>
              <a:rect l="0" t="0" r="r" b="b"/>
              <a:pathLst>
                <a:path w="42" h="33">
                  <a:moveTo>
                    <a:pt x="25" y="1"/>
                  </a:moveTo>
                  <a:cubicBezTo>
                    <a:pt x="42" y="14"/>
                    <a:pt x="15" y="33"/>
                    <a:pt x="4" y="19"/>
                  </a:cubicBezTo>
                  <a:cubicBezTo>
                    <a:pt x="0" y="6"/>
                    <a:pt x="15" y="0"/>
                    <a:pt x="25"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0" name="Freeform 65">
              <a:extLst>
                <a:ext uri="{FF2B5EF4-FFF2-40B4-BE49-F238E27FC236}">
                  <a16:creationId xmlns:a16="http://schemas.microsoft.com/office/drawing/2014/main" id="{F6D1AC12-FB95-4593-BF80-DABEDD4E3E6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87982" y="3771071"/>
              <a:ext cx="121406" cy="79154"/>
            </a:xfrm>
            <a:custGeom>
              <a:avLst/>
              <a:gdLst>
                <a:gd name="T0" fmla="*/ 19 w 37"/>
                <a:gd name="T1" fmla="*/ 0 h 26"/>
                <a:gd name="T2" fmla="*/ 22 w 37"/>
                <a:gd name="T3" fmla="*/ 26 h 26"/>
                <a:gd name="T4" fmla="*/ 19 w 37"/>
                <a:gd name="T5" fmla="*/ 0 h 26"/>
              </a:gdLst>
              <a:ahLst/>
              <a:cxnLst>
                <a:cxn ang="0">
                  <a:pos x="T0" y="T1"/>
                </a:cxn>
                <a:cxn ang="0">
                  <a:pos x="T2" y="T3"/>
                </a:cxn>
                <a:cxn ang="0">
                  <a:pos x="T4" y="T5"/>
                </a:cxn>
              </a:cxnLst>
              <a:rect l="0" t="0" r="r" b="b"/>
              <a:pathLst>
                <a:path w="37" h="26">
                  <a:moveTo>
                    <a:pt x="19" y="0"/>
                  </a:moveTo>
                  <a:cubicBezTo>
                    <a:pt x="31" y="1"/>
                    <a:pt x="37" y="23"/>
                    <a:pt x="22" y="26"/>
                  </a:cubicBezTo>
                  <a:cubicBezTo>
                    <a:pt x="2" y="26"/>
                    <a:pt x="0" y="0"/>
                    <a:pt x="19"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1" name="Freeform 66">
              <a:extLst>
                <a:ext uri="{FF2B5EF4-FFF2-40B4-BE49-F238E27FC236}">
                  <a16:creationId xmlns:a16="http://schemas.microsoft.com/office/drawing/2014/main" id="{9F41615F-3978-4890-992E-1D44D0D9145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75764" y="5317507"/>
              <a:ext cx="131153" cy="111796"/>
            </a:xfrm>
            <a:custGeom>
              <a:avLst/>
              <a:gdLst>
                <a:gd name="T0" fmla="*/ 22 w 40"/>
                <a:gd name="T1" fmla="*/ 1 h 37"/>
                <a:gd name="T2" fmla="*/ 40 w 40"/>
                <a:gd name="T3" fmla="*/ 18 h 37"/>
                <a:gd name="T4" fmla="*/ 22 w 40"/>
                <a:gd name="T5" fmla="*/ 1 h 37"/>
              </a:gdLst>
              <a:ahLst/>
              <a:cxnLst>
                <a:cxn ang="0">
                  <a:pos x="T0" y="T1"/>
                </a:cxn>
                <a:cxn ang="0">
                  <a:pos x="T2" y="T3"/>
                </a:cxn>
                <a:cxn ang="0">
                  <a:pos x="T4" y="T5"/>
                </a:cxn>
              </a:cxnLst>
              <a:rect l="0" t="0" r="r" b="b"/>
              <a:pathLst>
                <a:path w="40" h="37">
                  <a:moveTo>
                    <a:pt x="22" y="1"/>
                  </a:moveTo>
                  <a:cubicBezTo>
                    <a:pt x="36" y="0"/>
                    <a:pt x="40" y="8"/>
                    <a:pt x="40" y="18"/>
                  </a:cubicBezTo>
                  <a:cubicBezTo>
                    <a:pt x="27" y="37"/>
                    <a:pt x="0" y="14"/>
                    <a:pt x="22"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2" name="Freeform 67">
              <a:extLst>
                <a:ext uri="{FF2B5EF4-FFF2-40B4-BE49-F238E27FC236}">
                  <a16:creationId xmlns:a16="http://schemas.microsoft.com/office/drawing/2014/main" id="{293C0AD6-F904-4337-8CAB-2FF649834BE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55944" y="4533529"/>
              <a:ext cx="157737" cy="118324"/>
            </a:xfrm>
            <a:custGeom>
              <a:avLst/>
              <a:gdLst>
                <a:gd name="T0" fmla="*/ 28 w 48"/>
                <a:gd name="T1" fmla="*/ 1 h 39"/>
                <a:gd name="T2" fmla="*/ 46 w 48"/>
                <a:gd name="T3" fmla="*/ 11 h 39"/>
                <a:gd name="T4" fmla="*/ 28 w 48"/>
                <a:gd name="T5" fmla="*/ 1 h 39"/>
              </a:gdLst>
              <a:ahLst/>
              <a:cxnLst>
                <a:cxn ang="0">
                  <a:pos x="T0" y="T1"/>
                </a:cxn>
                <a:cxn ang="0">
                  <a:pos x="T2" y="T3"/>
                </a:cxn>
                <a:cxn ang="0">
                  <a:pos x="T4" y="T5"/>
                </a:cxn>
              </a:cxnLst>
              <a:rect l="0" t="0" r="r" b="b"/>
              <a:pathLst>
                <a:path w="48" h="39">
                  <a:moveTo>
                    <a:pt x="28" y="1"/>
                  </a:moveTo>
                  <a:cubicBezTo>
                    <a:pt x="39" y="0"/>
                    <a:pt x="43" y="5"/>
                    <a:pt x="46" y="11"/>
                  </a:cubicBezTo>
                  <a:cubicBezTo>
                    <a:pt x="48" y="39"/>
                    <a:pt x="0" y="17"/>
                    <a:pt x="28"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3" name="Freeform 68">
              <a:extLst>
                <a:ext uri="{FF2B5EF4-FFF2-40B4-BE49-F238E27FC236}">
                  <a16:creationId xmlns:a16="http://schemas.microsoft.com/office/drawing/2014/main" id="{E68410D4-6ED4-4651-8543-78B0AB57A2C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83332" y="3190789"/>
              <a:ext cx="115202" cy="124036"/>
            </a:xfrm>
            <a:custGeom>
              <a:avLst/>
              <a:gdLst>
                <a:gd name="T0" fmla="*/ 16 w 35"/>
                <a:gd name="T1" fmla="*/ 4 h 41"/>
                <a:gd name="T2" fmla="*/ 33 w 35"/>
                <a:gd name="T3" fmla="*/ 15 h 41"/>
                <a:gd name="T4" fmla="*/ 16 w 35"/>
                <a:gd name="T5" fmla="*/ 4 h 41"/>
              </a:gdLst>
              <a:ahLst/>
              <a:cxnLst>
                <a:cxn ang="0">
                  <a:pos x="T0" y="T1"/>
                </a:cxn>
                <a:cxn ang="0">
                  <a:pos x="T2" y="T3"/>
                </a:cxn>
                <a:cxn ang="0">
                  <a:pos x="T4" y="T5"/>
                </a:cxn>
              </a:cxnLst>
              <a:rect l="0" t="0" r="r" b="b"/>
              <a:pathLst>
                <a:path w="35" h="41">
                  <a:moveTo>
                    <a:pt x="16" y="4"/>
                  </a:moveTo>
                  <a:cubicBezTo>
                    <a:pt x="35" y="5"/>
                    <a:pt x="32" y="0"/>
                    <a:pt x="33" y="15"/>
                  </a:cubicBezTo>
                  <a:cubicBezTo>
                    <a:pt x="34" y="41"/>
                    <a:pt x="0" y="23"/>
                    <a:pt x="16" y="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4" name="Freeform 69">
              <a:extLst>
                <a:ext uri="{FF2B5EF4-FFF2-40B4-BE49-F238E27FC236}">
                  <a16:creationId xmlns:a16="http://schemas.microsoft.com/office/drawing/2014/main" id="{BB356FF6-7153-4AE8-904C-8535363AA8F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62589" y="5599752"/>
              <a:ext cx="144445" cy="111796"/>
            </a:xfrm>
            <a:custGeom>
              <a:avLst/>
              <a:gdLst>
                <a:gd name="T0" fmla="*/ 29 w 44"/>
                <a:gd name="T1" fmla="*/ 0 h 37"/>
                <a:gd name="T2" fmla="*/ 42 w 44"/>
                <a:gd name="T3" fmla="*/ 21 h 37"/>
                <a:gd name="T4" fmla="*/ 29 w 44"/>
                <a:gd name="T5" fmla="*/ 0 h 37"/>
              </a:gdLst>
              <a:ahLst/>
              <a:cxnLst>
                <a:cxn ang="0">
                  <a:pos x="T0" y="T1"/>
                </a:cxn>
                <a:cxn ang="0">
                  <a:pos x="T2" y="T3"/>
                </a:cxn>
                <a:cxn ang="0">
                  <a:pos x="T4" y="T5"/>
                </a:cxn>
              </a:cxnLst>
              <a:rect l="0" t="0" r="r" b="b"/>
              <a:pathLst>
                <a:path w="44" h="37">
                  <a:moveTo>
                    <a:pt x="29" y="0"/>
                  </a:moveTo>
                  <a:cubicBezTo>
                    <a:pt x="36" y="2"/>
                    <a:pt x="44" y="12"/>
                    <a:pt x="42" y="21"/>
                  </a:cubicBezTo>
                  <a:cubicBezTo>
                    <a:pt x="25" y="37"/>
                    <a:pt x="0" y="7"/>
                    <a:pt x="29"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5" name="Freeform 70">
              <a:extLst>
                <a:ext uri="{FF2B5EF4-FFF2-40B4-BE49-F238E27FC236}">
                  <a16:creationId xmlns:a16="http://schemas.microsoft.com/office/drawing/2014/main" id="{D9CD9700-C2DA-4CCD-8700-D763281E4CE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26802" y="6191496"/>
              <a:ext cx="131153" cy="75890"/>
            </a:xfrm>
            <a:custGeom>
              <a:avLst/>
              <a:gdLst>
                <a:gd name="T0" fmla="*/ 18 w 40"/>
                <a:gd name="T1" fmla="*/ 0 h 25"/>
                <a:gd name="T2" fmla="*/ 7 w 40"/>
                <a:gd name="T3" fmla="*/ 21 h 25"/>
                <a:gd name="T4" fmla="*/ 18 w 40"/>
                <a:gd name="T5" fmla="*/ 0 h 25"/>
              </a:gdLst>
              <a:ahLst/>
              <a:cxnLst>
                <a:cxn ang="0">
                  <a:pos x="T0" y="T1"/>
                </a:cxn>
                <a:cxn ang="0">
                  <a:pos x="T2" y="T3"/>
                </a:cxn>
                <a:cxn ang="0">
                  <a:pos x="T4" y="T5"/>
                </a:cxn>
              </a:cxnLst>
              <a:rect l="0" t="0" r="r" b="b"/>
              <a:pathLst>
                <a:path w="40" h="25">
                  <a:moveTo>
                    <a:pt x="18" y="0"/>
                  </a:moveTo>
                  <a:cubicBezTo>
                    <a:pt x="40" y="9"/>
                    <a:pt x="26" y="25"/>
                    <a:pt x="7" y="21"/>
                  </a:cubicBezTo>
                  <a:cubicBezTo>
                    <a:pt x="0" y="11"/>
                    <a:pt x="5" y="0"/>
                    <a:pt x="18"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6" name="Freeform 71">
              <a:extLst>
                <a:ext uri="{FF2B5EF4-FFF2-40B4-BE49-F238E27FC236}">
                  <a16:creationId xmlns:a16="http://schemas.microsoft.com/office/drawing/2014/main" id="{6CC97770-31D6-46F7-9608-9D96AEF4A15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74132" y="5079102"/>
              <a:ext cx="131153" cy="90579"/>
            </a:xfrm>
            <a:custGeom>
              <a:avLst/>
              <a:gdLst>
                <a:gd name="T0" fmla="*/ 22 w 40"/>
                <a:gd name="T1" fmla="*/ 0 h 30"/>
                <a:gd name="T2" fmla="*/ 16 w 40"/>
                <a:gd name="T3" fmla="*/ 26 h 30"/>
                <a:gd name="T4" fmla="*/ 22 w 40"/>
                <a:gd name="T5" fmla="*/ 0 h 30"/>
              </a:gdLst>
              <a:ahLst/>
              <a:cxnLst>
                <a:cxn ang="0">
                  <a:pos x="T0" y="T1"/>
                </a:cxn>
                <a:cxn ang="0">
                  <a:pos x="T2" y="T3"/>
                </a:cxn>
                <a:cxn ang="0">
                  <a:pos x="T4" y="T5"/>
                </a:cxn>
              </a:cxnLst>
              <a:rect l="0" t="0" r="r" b="b"/>
              <a:pathLst>
                <a:path w="40" h="30">
                  <a:moveTo>
                    <a:pt x="22" y="0"/>
                  </a:moveTo>
                  <a:cubicBezTo>
                    <a:pt x="39" y="3"/>
                    <a:pt x="40" y="30"/>
                    <a:pt x="16" y="26"/>
                  </a:cubicBezTo>
                  <a:cubicBezTo>
                    <a:pt x="0" y="7"/>
                    <a:pt x="14" y="4"/>
                    <a:pt x="22"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7" name="Freeform 72">
              <a:extLst>
                <a:ext uri="{FF2B5EF4-FFF2-40B4-BE49-F238E27FC236}">
                  <a16:creationId xmlns:a16="http://schemas.microsoft.com/office/drawing/2014/main" id="{1F6A0344-12D8-457F-B2C4-BF6ABC3F97C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70869" y="4852243"/>
              <a:ext cx="131153" cy="90579"/>
            </a:xfrm>
            <a:custGeom>
              <a:avLst/>
              <a:gdLst>
                <a:gd name="T0" fmla="*/ 22 w 40"/>
                <a:gd name="T1" fmla="*/ 0 h 30"/>
                <a:gd name="T2" fmla="*/ 17 w 40"/>
                <a:gd name="T3" fmla="*/ 26 h 30"/>
                <a:gd name="T4" fmla="*/ 22 w 40"/>
                <a:gd name="T5" fmla="*/ 0 h 30"/>
              </a:gdLst>
              <a:ahLst/>
              <a:cxnLst>
                <a:cxn ang="0">
                  <a:pos x="T0" y="T1"/>
                </a:cxn>
                <a:cxn ang="0">
                  <a:pos x="T2" y="T3"/>
                </a:cxn>
                <a:cxn ang="0">
                  <a:pos x="T4" y="T5"/>
                </a:cxn>
              </a:cxnLst>
              <a:rect l="0" t="0" r="r" b="b"/>
              <a:pathLst>
                <a:path w="40" h="30">
                  <a:moveTo>
                    <a:pt x="22" y="0"/>
                  </a:moveTo>
                  <a:cubicBezTo>
                    <a:pt x="40" y="1"/>
                    <a:pt x="40" y="30"/>
                    <a:pt x="17" y="26"/>
                  </a:cubicBezTo>
                  <a:cubicBezTo>
                    <a:pt x="0" y="7"/>
                    <a:pt x="15" y="5"/>
                    <a:pt x="22"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8" name="Freeform 73">
              <a:extLst>
                <a:ext uri="{FF2B5EF4-FFF2-40B4-BE49-F238E27FC236}">
                  <a16:creationId xmlns:a16="http://schemas.microsoft.com/office/drawing/2014/main" id="{A659A3FC-205E-41C5-90D8-2909635C664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75742" y="4352608"/>
              <a:ext cx="121406" cy="84051"/>
            </a:xfrm>
            <a:custGeom>
              <a:avLst/>
              <a:gdLst>
                <a:gd name="T0" fmla="*/ 13 w 37"/>
                <a:gd name="T1" fmla="*/ 2 h 28"/>
                <a:gd name="T2" fmla="*/ 29 w 37"/>
                <a:gd name="T3" fmla="*/ 9 h 28"/>
                <a:gd name="T4" fmla="*/ 14 w 37"/>
                <a:gd name="T5" fmla="*/ 28 h 28"/>
                <a:gd name="T6" fmla="*/ 13 w 37"/>
                <a:gd name="T7" fmla="*/ 2 h 28"/>
              </a:gdLst>
              <a:ahLst/>
              <a:cxnLst>
                <a:cxn ang="0">
                  <a:pos x="T0" y="T1"/>
                </a:cxn>
                <a:cxn ang="0">
                  <a:pos x="T2" y="T3"/>
                </a:cxn>
                <a:cxn ang="0">
                  <a:pos x="T4" y="T5"/>
                </a:cxn>
                <a:cxn ang="0">
                  <a:pos x="T6" y="T7"/>
                </a:cxn>
              </a:cxnLst>
              <a:rect l="0" t="0" r="r" b="b"/>
              <a:pathLst>
                <a:path w="37" h="28">
                  <a:moveTo>
                    <a:pt x="13" y="2"/>
                  </a:moveTo>
                  <a:cubicBezTo>
                    <a:pt x="23" y="0"/>
                    <a:pt x="25" y="4"/>
                    <a:pt x="29" y="9"/>
                  </a:cubicBezTo>
                  <a:cubicBezTo>
                    <a:pt x="37" y="19"/>
                    <a:pt x="25" y="25"/>
                    <a:pt x="14" y="28"/>
                  </a:cubicBezTo>
                  <a:cubicBezTo>
                    <a:pt x="4" y="21"/>
                    <a:pt x="0" y="7"/>
                    <a:pt x="13" y="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9" name="Freeform 74">
              <a:extLst>
                <a:ext uri="{FF2B5EF4-FFF2-40B4-BE49-F238E27FC236}">
                  <a16:creationId xmlns:a16="http://schemas.microsoft.com/office/drawing/2014/main" id="{EF5898F8-F274-4A71-ABC2-9727884523D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43694" y="5932892"/>
              <a:ext cx="137356" cy="120771"/>
            </a:xfrm>
            <a:custGeom>
              <a:avLst/>
              <a:gdLst>
                <a:gd name="T0" fmla="*/ 19 w 42"/>
                <a:gd name="T1" fmla="*/ 0 h 40"/>
                <a:gd name="T2" fmla="*/ 4 w 42"/>
                <a:gd name="T3" fmla="*/ 19 h 40"/>
                <a:gd name="T4" fmla="*/ 19 w 42"/>
                <a:gd name="T5" fmla="*/ 0 h 40"/>
              </a:gdLst>
              <a:ahLst/>
              <a:cxnLst>
                <a:cxn ang="0">
                  <a:pos x="T0" y="T1"/>
                </a:cxn>
                <a:cxn ang="0">
                  <a:pos x="T2" y="T3"/>
                </a:cxn>
                <a:cxn ang="0">
                  <a:pos x="T4" y="T5"/>
                </a:cxn>
              </a:cxnLst>
              <a:rect l="0" t="0" r="r" b="b"/>
              <a:pathLst>
                <a:path w="42" h="40">
                  <a:moveTo>
                    <a:pt x="19" y="0"/>
                  </a:moveTo>
                  <a:cubicBezTo>
                    <a:pt x="42" y="10"/>
                    <a:pt x="20" y="40"/>
                    <a:pt x="4" y="19"/>
                  </a:cubicBezTo>
                  <a:cubicBezTo>
                    <a:pt x="0" y="6"/>
                    <a:pt x="8" y="1"/>
                    <a:pt x="19"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80" name="Freeform 75">
              <a:extLst>
                <a:ext uri="{FF2B5EF4-FFF2-40B4-BE49-F238E27FC236}">
                  <a16:creationId xmlns:a16="http://schemas.microsoft.com/office/drawing/2014/main" id="{A337719B-635F-4455-A8E8-6983D9B3DE8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38703" y="2387288"/>
              <a:ext cx="128495" cy="78339"/>
            </a:xfrm>
            <a:custGeom>
              <a:avLst/>
              <a:gdLst>
                <a:gd name="T0" fmla="*/ 23 w 39"/>
                <a:gd name="T1" fmla="*/ 0 h 26"/>
                <a:gd name="T2" fmla="*/ 19 w 39"/>
                <a:gd name="T3" fmla="*/ 26 h 26"/>
                <a:gd name="T4" fmla="*/ 23 w 39"/>
                <a:gd name="T5" fmla="*/ 0 h 26"/>
              </a:gdLst>
              <a:ahLst/>
              <a:cxnLst>
                <a:cxn ang="0">
                  <a:pos x="T0" y="T1"/>
                </a:cxn>
                <a:cxn ang="0">
                  <a:pos x="T2" y="T3"/>
                </a:cxn>
                <a:cxn ang="0">
                  <a:pos x="T4" y="T5"/>
                </a:cxn>
              </a:cxnLst>
              <a:rect l="0" t="0" r="r" b="b"/>
              <a:pathLst>
                <a:path w="39" h="26">
                  <a:moveTo>
                    <a:pt x="23" y="0"/>
                  </a:moveTo>
                  <a:cubicBezTo>
                    <a:pt x="39" y="3"/>
                    <a:pt x="34" y="25"/>
                    <a:pt x="19" y="26"/>
                  </a:cubicBezTo>
                  <a:cubicBezTo>
                    <a:pt x="0" y="19"/>
                    <a:pt x="7" y="3"/>
                    <a:pt x="23"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81" name="Freeform 77">
              <a:extLst>
                <a:ext uri="{FF2B5EF4-FFF2-40B4-BE49-F238E27FC236}">
                  <a16:creationId xmlns:a16="http://schemas.microsoft.com/office/drawing/2014/main" id="{665D8F7B-6125-4923-82FD-4541506B661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43949" y="3551571"/>
              <a:ext cx="151535" cy="75075"/>
            </a:xfrm>
            <a:custGeom>
              <a:avLst/>
              <a:gdLst>
                <a:gd name="T0" fmla="*/ 23 w 46"/>
                <a:gd name="T1" fmla="*/ 0 h 25"/>
                <a:gd name="T2" fmla="*/ 29 w 46"/>
                <a:gd name="T3" fmla="*/ 25 h 25"/>
                <a:gd name="T4" fmla="*/ 23 w 46"/>
                <a:gd name="T5" fmla="*/ 0 h 25"/>
              </a:gdLst>
              <a:ahLst/>
              <a:cxnLst>
                <a:cxn ang="0">
                  <a:pos x="T0" y="T1"/>
                </a:cxn>
                <a:cxn ang="0">
                  <a:pos x="T2" y="T3"/>
                </a:cxn>
                <a:cxn ang="0">
                  <a:pos x="T4" y="T5"/>
                </a:cxn>
              </a:cxnLst>
              <a:rect l="0" t="0" r="r" b="b"/>
              <a:pathLst>
                <a:path w="46" h="25">
                  <a:moveTo>
                    <a:pt x="23" y="0"/>
                  </a:moveTo>
                  <a:cubicBezTo>
                    <a:pt x="33" y="1"/>
                    <a:pt x="46" y="21"/>
                    <a:pt x="29" y="25"/>
                  </a:cubicBezTo>
                  <a:cubicBezTo>
                    <a:pt x="10" y="23"/>
                    <a:pt x="0" y="9"/>
                    <a:pt x="23"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82" name="Freeform 85">
              <a:extLst>
                <a:ext uri="{FF2B5EF4-FFF2-40B4-BE49-F238E27FC236}">
                  <a16:creationId xmlns:a16="http://schemas.microsoft.com/office/drawing/2014/main" id="{AEBBE398-C737-4798-92D3-68B6928A9B6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30208" y="6379390"/>
              <a:ext cx="127608" cy="97107"/>
            </a:xfrm>
            <a:custGeom>
              <a:avLst/>
              <a:gdLst>
                <a:gd name="T0" fmla="*/ 21 w 39"/>
                <a:gd name="T1" fmla="*/ 0 h 32"/>
                <a:gd name="T2" fmla="*/ 13 w 39"/>
                <a:gd name="T3" fmla="*/ 20 h 32"/>
                <a:gd name="T4" fmla="*/ 21 w 39"/>
                <a:gd name="T5" fmla="*/ 0 h 32"/>
              </a:gdLst>
              <a:ahLst/>
              <a:cxnLst>
                <a:cxn ang="0">
                  <a:pos x="T0" y="T1"/>
                </a:cxn>
                <a:cxn ang="0">
                  <a:pos x="T2" y="T3"/>
                </a:cxn>
                <a:cxn ang="0">
                  <a:pos x="T4" y="T5"/>
                </a:cxn>
              </a:cxnLst>
              <a:rect l="0" t="0" r="r" b="b"/>
              <a:pathLst>
                <a:path w="39" h="32">
                  <a:moveTo>
                    <a:pt x="21" y="0"/>
                  </a:moveTo>
                  <a:cubicBezTo>
                    <a:pt x="39" y="2"/>
                    <a:pt x="32" y="32"/>
                    <a:pt x="13" y="20"/>
                  </a:cubicBezTo>
                  <a:cubicBezTo>
                    <a:pt x="3" y="23"/>
                    <a:pt x="0" y="1"/>
                    <a:pt x="21"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83" name="Freeform 87">
              <a:extLst>
                <a:ext uri="{FF2B5EF4-FFF2-40B4-BE49-F238E27FC236}">
                  <a16:creationId xmlns:a16="http://schemas.microsoft.com/office/drawing/2014/main" id="{F3116C15-246C-412A-B5A8-DC7E056EC88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54699" y="6633625"/>
              <a:ext cx="134697" cy="90579"/>
            </a:xfrm>
            <a:custGeom>
              <a:avLst/>
              <a:gdLst>
                <a:gd name="T0" fmla="*/ 27 w 41"/>
                <a:gd name="T1" fmla="*/ 0 h 30"/>
                <a:gd name="T2" fmla="*/ 41 w 41"/>
                <a:gd name="T3" fmla="*/ 19 h 30"/>
                <a:gd name="T4" fmla="*/ 27 w 41"/>
                <a:gd name="T5" fmla="*/ 0 h 30"/>
              </a:gdLst>
              <a:ahLst/>
              <a:cxnLst>
                <a:cxn ang="0">
                  <a:pos x="T0" y="T1"/>
                </a:cxn>
                <a:cxn ang="0">
                  <a:pos x="T2" y="T3"/>
                </a:cxn>
                <a:cxn ang="0">
                  <a:pos x="T4" y="T5"/>
                </a:cxn>
              </a:cxnLst>
              <a:rect l="0" t="0" r="r" b="b"/>
              <a:pathLst>
                <a:path w="41" h="30">
                  <a:moveTo>
                    <a:pt x="27" y="0"/>
                  </a:moveTo>
                  <a:cubicBezTo>
                    <a:pt x="35" y="0"/>
                    <a:pt x="40" y="11"/>
                    <a:pt x="41" y="19"/>
                  </a:cubicBezTo>
                  <a:cubicBezTo>
                    <a:pt x="21" y="30"/>
                    <a:pt x="0" y="10"/>
                    <a:pt x="27"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84" name="Freeform 88">
              <a:extLst>
                <a:ext uri="{FF2B5EF4-FFF2-40B4-BE49-F238E27FC236}">
                  <a16:creationId xmlns:a16="http://schemas.microsoft.com/office/drawing/2014/main" id="{F9FA8A4C-F799-47E7-85C8-4DA109A003A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18248" y="5648840"/>
              <a:ext cx="6204" cy="6527"/>
            </a:xfrm>
            <a:custGeom>
              <a:avLst/>
              <a:gdLst>
                <a:gd name="T0" fmla="*/ 0 w 2"/>
                <a:gd name="T1" fmla="*/ 0 h 2"/>
                <a:gd name="T2" fmla="*/ 2 w 2"/>
                <a:gd name="T3" fmla="*/ 2 h 2"/>
                <a:gd name="T4" fmla="*/ 0 w 2"/>
                <a:gd name="T5" fmla="*/ 0 h 2"/>
              </a:gdLst>
              <a:ahLst/>
              <a:cxnLst>
                <a:cxn ang="0">
                  <a:pos x="T0" y="T1"/>
                </a:cxn>
                <a:cxn ang="0">
                  <a:pos x="T2" y="T3"/>
                </a:cxn>
                <a:cxn ang="0">
                  <a:pos x="T4" y="T5"/>
                </a:cxn>
              </a:cxnLst>
              <a:rect l="0" t="0" r="r" b="b"/>
              <a:pathLst>
                <a:path w="2" h="2">
                  <a:moveTo>
                    <a:pt x="0" y="0"/>
                  </a:moveTo>
                  <a:cubicBezTo>
                    <a:pt x="1" y="0"/>
                    <a:pt x="1" y="1"/>
                    <a:pt x="2" y="2"/>
                  </a:cubicBezTo>
                  <a:cubicBezTo>
                    <a:pt x="1" y="2"/>
                    <a:pt x="0" y="1"/>
                    <a:pt x="0"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16379929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89CA7-E7FA-4EE7-B048-2B2584E59596}"/>
              </a:ext>
            </a:extLst>
          </p:cNvPr>
          <p:cNvSpPr>
            <a:spLocks noGrp="1"/>
          </p:cNvSpPr>
          <p:nvPr>
            <p:ph type="title"/>
          </p:nvPr>
        </p:nvSpPr>
        <p:spPr/>
        <p:txBody>
          <a:bodyPr/>
          <a:lstStyle/>
          <a:p>
            <a:r>
              <a:rPr lang="en-ZA" dirty="0"/>
              <a:t>Household income per month</a:t>
            </a:r>
          </a:p>
        </p:txBody>
      </p:sp>
      <p:graphicFrame>
        <p:nvGraphicFramePr>
          <p:cNvPr id="4" name="Content Placeholder 3">
            <a:extLst>
              <a:ext uri="{FF2B5EF4-FFF2-40B4-BE49-F238E27FC236}">
                <a16:creationId xmlns:a16="http://schemas.microsoft.com/office/drawing/2014/main" id="{CB10C606-CE4F-4EB8-96A4-D1124610FF64}"/>
              </a:ext>
            </a:extLst>
          </p:cNvPr>
          <p:cNvGraphicFramePr>
            <a:graphicFrameLocks noGrp="1"/>
          </p:cNvGraphicFramePr>
          <p:nvPr>
            <p:ph idx="1"/>
            <p:extLst>
              <p:ext uri="{D42A27DB-BD31-4B8C-83A1-F6EECF244321}">
                <p14:modId xmlns:p14="http://schemas.microsoft.com/office/powerpoint/2010/main" val="2574453638"/>
              </p:ext>
            </p:extLst>
          </p:nvPr>
        </p:nvGraphicFramePr>
        <p:xfrm>
          <a:off x="445861" y="1828483"/>
          <a:ext cx="11078482" cy="502951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7402305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D556CE-07A7-4695-BB0A-6021FD7E1252}"/>
              </a:ext>
            </a:extLst>
          </p:cNvPr>
          <p:cNvSpPr>
            <a:spLocks noGrp="1"/>
          </p:cNvSpPr>
          <p:nvPr>
            <p:ph type="title"/>
          </p:nvPr>
        </p:nvSpPr>
        <p:spPr/>
        <p:txBody>
          <a:bodyPr/>
          <a:lstStyle/>
          <a:p>
            <a:r>
              <a:rPr lang="en-ZA" dirty="0"/>
              <a:t>Problem</a:t>
            </a:r>
          </a:p>
        </p:txBody>
      </p:sp>
      <p:sp>
        <p:nvSpPr>
          <p:cNvPr id="3" name="Content Placeholder 2">
            <a:extLst>
              <a:ext uri="{FF2B5EF4-FFF2-40B4-BE49-F238E27FC236}">
                <a16:creationId xmlns:a16="http://schemas.microsoft.com/office/drawing/2014/main" id="{89C752B0-69C7-4005-9099-C0D37FAE4A91}"/>
              </a:ext>
            </a:extLst>
          </p:cNvPr>
          <p:cNvSpPr>
            <a:spLocks noGrp="1"/>
          </p:cNvSpPr>
          <p:nvPr>
            <p:ph idx="1"/>
          </p:nvPr>
        </p:nvSpPr>
        <p:spPr/>
        <p:txBody>
          <a:bodyPr/>
          <a:lstStyle/>
          <a:p>
            <a:r>
              <a:rPr lang="en-ZA" dirty="0"/>
              <a:t>The growth and structure dynamics of population relative to the capacity of the economy to cope with backlogs in employment, education, housing and other social services to meet the aspiration of the people.</a:t>
            </a:r>
          </a:p>
          <a:p>
            <a:r>
              <a:rPr lang="en-ZA" dirty="0"/>
              <a:t>High incidence and severity of poverty in both rural and urban areas</a:t>
            </a:r>
          </a:p>
          <a:p>
            <a:r>
              <a:rPr lang="en-ZA" dirty="0"/>
              <a:t>The inequalities in access to </a:t>
            </a:r>
            <a:r>
              <a:rPr lang="en-ZA" dirty="0" err="1"/>
              <a:t>resourceses</a:t>
            </a:r>
            <a:r>
              <a:rPr lang="en-ZA" dirty="0"/>
              <a:t>, infrastructure and social services – particularly in rural areas and implication for redistribution and growth.</a:t>
            </a:r>
          </a:p>
        </p:txBody>
      </p:sp>
    </p:spTree>
    <p:extLst>
      <p:ext uri="{BB962C8B-B14F-4D97-AF65-F5344CB8AC3E}">
        <p14:creationId xmlns:p14="http://schemas.microsoft.com/office/powerpoint/2010/main" val="4093873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080BC15-6F3E-4EDC-BB73-20706F7431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478E885-2193-4B3C-BCFD-72846B7AABDB}"/>
              </a:ext>
            </a:extLst>
          </p:cNvPr>
          <p:cNvSpPr>
            <a:spLocks noGrp="1"/>
          </p:cNvSpPr>
          <p:nvPr>
            <p:ph type="title"/>
          </p:nvPr>
        </p:nvSpPr>
        <p:spPr>
          <a:xfrm>
            <a:off x="877326" y="792916"/>
            <a:ext cx="10426923" cy="846581"/>
          </a:xfrm>
        </p:spPr>
        <p:txBody>
          <a:bodyPr>
            <a:normAutofit/>
          </a:bodyPr>
          <a:lstStyle/>
          <a:p>
            <a:pPr algn="ctr"/>
            <a:r>
              <a:rPr lang="en-ZA" dirty="0"/>
              <a:t>Table of Content</a:t>
            </a:r>
            <a:endParaRPr lang="en-ZA"/>
          </a:p>
        </p:txBody>
      </p:sp>
      <p:sp>
        <p:nvSpPr>
          <p:cNvPr id="11" name="Freeform 8">
            <a:extLst>
              <a:ext uri="{FF2B5EF4-FFF2-40B4-BE49-F238E27FC236}">
                <a16:creationId xmlns:a16="http://schemas.microsoft.com/office/drawing/2014/main" id="{E4E336B8-243A-49D9-9876-4BF3A08D3A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6018" y="1699031"/>
            <a:ext cx="131153" cy="88130"/>
          </a:xfrm>
          <a:custGeom>
            <a:avLst/>
            <a:gdLst>
              <a:gd name="T0" fmla="*/ 26 w 40"/>
              <a:gd name="T1" fmla="*/ 0 h 29"/>
              <a:gd name="T2" fmla="*/ 39 w 40"/>
              <a:gd name="T3" fmla="*/ 20 h 29"/>
              <a:gd name="T4" fmla="*/ 26 w 40"/>
              <a:gd name="T5" fmla="*/ 0 h 29"/>
            </a:gdLst>
            <a:ahLst/>
            <a:cxnLst>
              <a:cxn ang="0">
                <a:pos x="T0" y="T1"/>
              </a:cxn>
              <a:cxn ang="0">
                <a:pos x="T2" y="T3"/>
              </a:cxn>
              <a:cxn ang="0">
                <a:pos x="T4" y="T5"/>
              </a:cxn>
            </a:cxnLst>
            <a:rect l="0" t="0" r="r" b="b"/>
            <a:pathLst>
              <a:path w="40" h="29">
                <a:moveTo>
                  <a:pt x="26" y="0"/>
                </a:moveTo>
                <a:cubicBezTo>
                  <a:pt x="34" y="0"/>
                  <a:pt x="40" y="10"/>
                  <a:pt x="39" y="20"/>
                </a:cubicBezTo>
                <a:cubicBezTo>
                  <a:pt x="17" y="29"/>
                  <a:pt x="0" y="10"/>
                  <a:pt x="2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110">
            <a:extLst>
              <a:ext uri="{FF2B5EF4-FFF2-40B4-BE49-F238E27FC236}">
                <a16:creationId xmlns:a16="http://schemas.microsoft.com/office/drawing/2014/main" id="{05F36030-F60E-436E-81FE-74DD0776DB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34969" y="1723504"/>
            <a:ext cx="127608" cy="114243"/>
          </a:xfrm>
          <a:custGeom>
            <a:avLst/>
            <a:gdLst>
              <a:gd name="T0" fmla="*/ 21 w 39"/>
              <a:gd name="T1" fmla="*/ 1 h 38"/>
              <a:gd name="T2" fmla="*/ 39 w 39"/>
              <a:gd name="T3" fmla="*/ 18 h 38"/>
              <a:gd name="T4" fmla="*/ 21 w 39"/>
              <a:gd name="T5" fmla="*/ 1 h 38"/>
            </a:gdLst>
            <a:ahLst/>
            <a:cxnLst>
              <a:cxn ang="0">
                <a:pos x="T0" y="T1"/>
              </a:cxn>
              <a:cxn ang="0">
                <a:pos x="T2" y="T3"/>
              </a:cxn>
              <a:cxn ang="0">
                <a:pos x="T4" y="T5"/>
              </a:cxn>
            </a:cxnLst>
            <a:rect l="0" t="0" r="r" b="b"/>
            <a:pathLst>
              <a:path w="39" h="38">
                <a:moveTo>
                  <a:pt x="21" y="1"/>
                </a:moveTo>
                <a:cubicBezTo>
                  <a:pt x="35" y="0"/>
                  <a:pt x="38" y="8"/>
                  <a:pt x="39" y="18"/>
                </a:cubicBezTo>
                <a:cubicBezTo>
                  <a:pt x="25" y="38"/>
                  <a:pt x="0" y="13"/>
                  <a:pt x="21"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106">
            <a:extLst>
              <a:ext uri="{FF2B5EF4-FFF2-40B4-BE49-F238E27FC236}">
                <a16:creationId xmlns:a16="http://schemas.microsoft.com/office/drawing/2014/main" id="{800D5F55-AC8B-4C26-ABB0-D8D609EC46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70691" y="1706251"/>
            <a:ext cx="134697" cy="97107"/>
          </a:xfrm>
          <a:custGeom>
            <a:avLst/>
            <a:gdLst>
              <a:gd name="T0" fmla="*/ 25 w 41"/>
              <a:gd name="T1" fmla="*/ 0 h 32"/>
              <a:gd name="T2" fmla="*/ 4 w 41"/>
              <a:gd name="T3" fmla="*/ 18 h 32"/>
              <a:gd name="T4" fmla="*/ 25 w 41"/>
              <a:gd name="T5" fmla="*/ 0 h 32"/>
            </a:gdLst>
            <a:ahLst/>
            <a:cxnLst>
              <a:cxn ang="0">
                <a:pos x="T0" y="T1"/>
              </a:cxn>
              <a:cxn ang="0">
                <a:pos x="T2" y="T3"/>
              </a:cxn>
              <a:cxn ang="0">
                <a:pos x="T4" y="T5"/>
              </a:cxn>
            </a:cxnLst>
            <a:rect l="0" t="0" r="r" b="b"/>
            <a:pathLst>
              <a:path w="41" h="32">
                <a:moveTo>
                  <a:pt x="25" y="0"/>
                </a:moveTo>
                <a:cubicBezTo>
                  <a:pt x="41" y="13"/>
                  <a:pt x="15" y="32"/>
                  <a:pt x="4" y="18"/>
                </a:cubicBezTo>
                <a:cubicBezTo>
                  <a:pt x="0" y="5"/>
                  <a:pt x="15" y="0"/>
                  <a:pt x="25"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112">
            <a:extLst>
              <a:ext uri="{FF2B5EF4-FFF2-40B4-BE49-F238E27FC236}">
                <a16:creationId xmlns:a16="http://schemas.microsoft.com/office/drawing/2014/main" id="{2DF0B83D-C899-44CA-9B54-A9C57E8EB3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45291" y="1689637"/>
            <a:ext cx="117860" cy="81603"/>
          </a:xfrm>
          <a:custGeom>
            <a:avLst/>
            <a:gdLst>
              <a:gd name="T0" fmla="*/ 19 w 36"/>
              <a:gd name="T1" fmla="*/ 1 h 27"/>
              <a:gd name="T2" fmla="*/ 21 w 36"/>
              <a:gd name="T3" fmla="*/ 27 h 27"/>
              <a:gd name="T4" fmla="*/ 19 w 36"/>
              <a:gd name="T5" fmla="*/ 1 h 27"/>
            </a:gdLst>
            <a:ahLst/>
            <a:cxnLst>
              <a:cxn ang="0">
                <a:pos x="T0" y="T1"/>
              </a:cxn>
              <a:cxn ang="0">
                <a:pos x="T2" y="T3"/>
              </a:cxn>
              <a:cxn ang="0">
                <a:pos x="T4" y="T5"/>
              </a:cxn>
            </a:cxnLst>
            <a:rect l="0" t="0" r="r" b="b"/>
            <a:pathLst>
              <a:path w="36" h="27">
                <a:moveTo>
                  <a:pt x="19" y="1"/>
                </a:moveTo>
                <a:cubicBezTo>
                  <a:pt x="31" y="1"/>
                  <a:pt x="36" y="24"/>
                  <a:pt x="21" y="27"/>
                </a:cubicBezTo>
                <a:cubicBezTo>
                  <a:pt x="1" y="27"/>
                  <a:pt x="0" y="0"/>
                  <a:pt x="19"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Freeform 108">
            <a:extLst>
              <a:ext uri="{FF2B5EF4-FFF2-40B4-BE49-F238E27FC236}">
                <a16:creationId xmlns:a16="http://schemas.microsoft.com/office/drawing/2014/main" id="{E16B2E5A-8EC8-4C56-AB77-380486FDF0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83918" y="1718490"/>
            <a:ext cx="121406" cy="90579"/>
          </a:xfrm>
          <a:custGeom>
            <a:avLst/>
            <a:gdLst>
              <a:gd name="T0" fmla="*/ 26 w 37"/>
              <a:gd name="T1" fmla="*/ 1 h 30"/>
              <a:gd name="T2" fmla="*/ 35 w 37"/>
              <a:gd name="T3" fmla="*/ 21 h 30"/>
              <a:gd name="T4" fmla="*/ 26 w 37"/>
              <a:gd name="T5" fmla="*/ 1 h 30"/>
            </a:gdLst>
            <a:ahLst/>
            <a:cxnLst>
              <a:cxn ang="0">
                <a:pos x="T0" y="T1"/>
              </a:cxn>
              <a:cxn ang="0">
                <a:pos x="T2" y="T3"/>
              </a:cxn>
              <a:cxn ang="0">
                <a:pos x="T4" y="T5"/>
              </a:cxn>
            </a:cxnLst>
            <a:rect l="0" t="0" r="r" b="b"/>
            <a:pathLst>
              <a:path w="37" h="30">
                <a:moveTo>
                  <a:pt x="26" y="1"/>
                </a:moveTo>
                <a:cubicBezTo>
                  <a:pt x="35" y="0"/>
                  <a:pt x="37" y="13"/>
                  <a:pt x="35" y="21"/>
                </a:cubicBezTo>
                <a:cubicBezTo>
                  <a:pt x="14" y="30"/>
                  <a:pt x="0" y="8"/>
                  <a:pt x="26"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 name="Freeform 111">
            <a:extLst>
              <a:ext uri="{FF2B5EF4-FFF2-40B4-BE49-F238E27FC236}">
                <a16:creationId xmlns:a16="http://schemas.microsoft.com/office/drawing/2014/main" id="{C87A69CB-2620-4628-9781-88BD40636F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407232" y="1733996"/>
            <a:ext cx="131153" cy="87315"/>
          </a:xfrm>
          <a:custGeom>
            <a:avLst/>
            <a:gdLst>
              <a:gd name="T0" fmla="*/ 24 w 40"/>
              <a:gd name="T1" fmla="*/ 0 h 29"/>
              <a:gd name="T2" fmla="*/ 20 w 40"/>
              <a:gd name="T3" fmla="*/ 25 h 29"/>
              <a:gd name="T4" fmla="*/ 24 w 40"/>
              <a:gd name="T5" fmla="*/ 0 h 29"/>
            </a:gdLst>
            <a:ahLst/>
            <a:cxnLst>
              <a:cxn ang="0">
                <a:pos x="T0" y="T1"/>
              </a:cxn>
              <a:cxn ang="0">
                <a:pos x="T2" y="T3"/>
              </a:cxn>
              <a:cxn ang="0">
                <a:pos x="T4" y="T5"/>
              </a:cxn>
            </a:cxnLst>
            <a:rect l="0" t="0" r="r" b="b"/>
            <a:pathLst>
              <a:path w="40" h="29">
                <a:moveTo>
                  <a:pt x="24" y="0"/>
                </a:moveTo>
                <a:cubicBezTo>
                  <a:pt x="40" y="1"/>
                  <a:pt x="35" y="29"/>
                  <a:pt x="20" y="25"/>
                </a:cubicBezTo>
                <a:cubicBezTo>
                  <a:pt x="0" y="19"/>
                  <a:pt x="5" y="2"/>
                  <a:pt x="24"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3" name="Freeform 109">
            <a:extLst>
              <a:ext uri="{FF2B5EF4-FFF2-40B4-BE49-F238E27FC236}">
                <a16:creationId xmlns:a16="http://schemas.microsoft.com/office/drawing/2014/main" id="{CABAB4BD-890F-4563-A5CA-536788B1E9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665993" y="1721756"/>
            <a:ext cx="154193" cy="84866"/>
          </a:xfrm>
          <a:custGeom>
            <a:avLst/>
            <a:gdLst>
              <a:gd name="T0" fmla="*/ 26 w 47"/>
              <a:gd name="T1" fmla="*/ 0 h 28"/>
              <a:gd name="T2" fmla="*/ 10 w 47"/>
              <a:gd name="T3" fmla="*/ 26 h 28"/>
              <a:gd name="T4" fmla="*/ 26 w 47"/>
              <a:gd name="T5" fmla="*/ 0 h 28"/>
            </a:gdLst>
            <a:ahLst/>
            <a:cxnLst>
              <a:cxn ang="0">
                <a:pos x="T0" y="T1"/>
              </a:cxn>
              <a:cxn ang="0">
                <a:pos x="T2" y="T3"/>
              </a:cxn>
              <a:cxn ang="0">
                <a:pos x="T4" y="T5"/>
              </a:cxn>
            </a:cxnLst>
            <a:rect l="0" t="0" r="r" b="b"/>
            <a:pathLst>
              <a:path w="47" h="28">
                <a:moveTo>
                  <a:pt x="26" y="0"/>
                </a:moveTo>
                <a:cubicBezTo>
                  <a:pt x="47" y="13"/>
                  <a:pt x="28" y="28"/>
                  <a:pt x="10" y="26"/>
                </a:cubicBezTo>
                <a:cubicBezTo>
                  <a:pt x="0" y="13"/>
                  <a:pt x="15" y="4"/>
                  <a:pt x="2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5" name="Freeform 105">
            <a:extLst>
              <a:ext uri="{FF2B5EF4-FFF2-40B4-BE49-F238E27FC236}">
                <a16:creationId xmlns:a16="http://schemas.microsoft.com/office/drawing/2014/main" id="{24690199-C217-4DCB-9B31-1A45649B0B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958428" y="1694826"/>
            <a:ext cx="140901" cy="93027"/>
          </a:xfrm>
          <a:custGeom>
            <a:avLst/>
            <a:gdLst>
              <a:gd name="T0" fmla="*/ 26 w 43"/>
              <a:gd name="T1" fmla="*/ 3 h 31"/>
              <a:gd name="T2" fmla="*/ 39 w 43"/>
              <a:gd name="T3" fmla="*/ 23 h 31"/>
              <a:gd name="T4" fmla="*/ 26 w 43"/>
              <a:gd name="T5" fmla="*/ 3 h 31"/>
            </a:gdLst>
            <a:ahLst/>
            <a:cxnLst>
              <a:cxn ang="0">
                <a:pos x="T0" y="T1"/>
              </a:cxn>
              <a:cxn ang="0">
                <a:pos x="T2" y="T3"/>
              </a:cxn>
              <a:cxn ang="0">
                <a:pos x="T4" y="T5"/>
              </a:cxn>
            </a:cxnLst>
            <a:rect l="0" t="0" r="r" b="b"/>
            <a:pathLst>
              <a:path w="43" h="31">
                <a:moveTo>
                  <a:pt x="26" y="3"/>
                </a:moveTo>
                <a:cubicBezTo>
                  <a:pt x="34" y="0"/>
                  <a:pt x="43" y="17"/>
                  <a:pt x="39" y="23"/>
                </a:cubicBezTo>
                <a:cubicBezTo>
                  <a:pt x="20" y="31"/>
                  <a:pt x="0" y="15"/>
                  <a:pt x="26" y="3"/>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7" name="Freeform 107">
            <a:extLst>
              <a:ext uri="{FF2B5EF4-FFF2-40B4-BE49-F238E27FC236}">
                <a16:creationId xmlns:a16="http://schemas.microsoft.com/office/drawing/2014/main" id="{77F70717-3071-4962-8A7C-F9A58151CF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2198566" y="1782953"/>
            <a:ext cx="154193" cy="81603"/>
          </a:xfrm>
          <a:custGeom>
            <a:avLst/>
            <a:gdLst>
              <a:gd name="T0" fmla="*/ 31 w 47"/>
              <a:gd name="T1" fmla="*/ 0 h 27"/>
              <a:gd name="T2" fmla="*/ 17 w 47"/>
              <a:gd name="T3" fmla="*/ 23 h 27"/>
              <a:gd name="T4" fmla="*/ 31 w 47"/>
              <a:gd name="T5" fmla="*/ 0 h 27"/>
            </a:gdLst>
            <a:ahLst/>
            <a:cxnLst>
              <a:cxn ang="0">
                <a:pos x="T0" y="T1"/>
              </a:cxn>
              <a:cxn ang="0">
                <a:pos x="T2" y="T3"/>
              </a:cxn>
              <a:cxn ang="0">
                <a:pos x="T4" y="T5"/>
              </a:cxn>
            </a:cxnLst>
            <a:rect l="0" t="0" r="r" b="b"/>
            <a:pathLst>
              <a:path w="47" h="27">
                <a:moveTo>
                  <a:pt x="31" y="0"/>
                </a:moveTo>
                <a:cubicBezTo>
                  <a:pt x="47" y="10"/>
                  <a:pt x="32" y="27"/>
                  <a:pt x="17" y="23"/>
                </a:cubicBezTo>
                <a:cubicBezTo>
                  <a:pt x="0" y="14"/>
                  <a:pt x="18" y="0"/>
                  <a:pt x="3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9" name="Freeform 92">
            <a:extLst>
              <a:ext uri="{FF2B5EF4-FFF2-40B4-BE49-F238E27FC236}">
                <a16:creationId xmlns:a16="http://schemas.microsoft.com/office/drawing/2014/main" id="{9E870E95-FCD6-4158-861A-5CEC896F52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2443340" y="1718489"/>
            <a:ext cx="140901" cy="102819"/>
          </a:xfrm>
          <a:custGeom>
            <a:avLst/>
            <a:gdLst>
              <a:gd name="T0" fmla="*/ 28 w 43"/>
              <a:gd name="T1" fmla="*/ 0 h 34"/>
              <a:gd name="T2" fmla="*/ 41 w 43"/>
              <a:gd name="T3" fmla="*/ 21 h 34"/>
              <a:gd name="T4" fmla="*/ 28 w 43"/>
              <a:gd name="T5" fmla="*/ 0 h 34"/>
            </a:gdLst>
            <a:ahLst/>
            <a:cxnLst>
              <a:cxn ang="0">
                <a:pos x="T0" y="T1"/>
              </a:cxn>
              <a:cxn ang="0">
                <a:pos x="T2" y="T3"/>
              </a:cxn>
              <a:cxn ang="0">
                <a:pos x="T4" y="T5"/>
              </a:cxn>
            </a:cxnLst>
            <a:rect l="0" t="0" r="r" b="b"/>
            <a:pathLst>
              <a:path w="43" h="34">
                <a:moveTo>
                  <a:pt x="28" y="0"/>
                </a:moveTo>
                <a:cubicBezTo>
                  <a:pt x="35" y="1"/>
                  <a:pt x="43" y="11"/>
                  <a:pt x="41" y="21"/>
                </a:cubicBezTo>
                <a:cubicBezTo>
                  <a:pt x="23" y="34"/>
                  <a:pt x="0" y="7"/>
                  <a:pt x="28"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1" name="Freeform 104">
            <a:extLst>
              <a:ext uri="{FF2B5EF4-FFF2-40B4-BE49-F238E27FC236}">
                <a16:creationId xmlns:a16="http://schemas.microsoft.com/office/drawing/2014/main" id="{6E01758F-8AEC-4155-B791-2A8CB8A482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2463918" y="1795720"/>
            <a:ext cx="7089" cy="5712"/>
          </a:xfrm>
          <a:custGeom>
            <a:avLst/>
            <a:gdLst>
              <a:gd name="T0" fmla="*/ 0 w 2"/>
              <a:gd name="T1" fmla="*/ 0 h 2"/>
              <a:gd name="T2" fmla="*/ 1 w 2"/>
              <a:gd name="T3" fmla="*/ 2 h 2"/>
              <a:gd name="T4" fmla="*/ 0 w 2"/>
              <a:gd name="T5" fmla="*/ 0 h 2"/>
            </a:gdLst>
            <a:ahLst/>
            <a:cxnLst>
              <a:cxn ang="0">
                <a:pos x="T0" y="T1"/>
              </a:cxn>
              <a:cxn ang="0">
                <a:pos x="T2" y="T3"/>
              </a:cxn>
              <a:cxn ang="0">
                <a:pos x="T4" y="T5"/>
              </a:cxn>
            </a:cxnLst>
            <a:rect l="0" t="0" r="r" b="b"/>
            <a:pathLst>
              <a:path w="2" h="2">
                <a:moveTo>
                  <a:pt x="0" y="0"/>
                </a:moveTo>
                <a:cubicBezTo>
                  <a:pt x="1" y="0"/>
                  <a:pt x="2" y="1"/>
                  <a:pt x="1" y="2"/>
                </a:cubicBezTo>
                <a:cubicBezTo>
                  <a:pt x="0" y="2"/>
                  <a:pt x="0" y="1"/>
                  <a:pt x="0"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3" name="Freeform 91">
            <a:extLst>
              <a:ext uri="{FF2B5EF4-FFF2-40B4-BE49-F238E27FC236}">
                <a16:creationId xmlns:a16="http://schemas.microsoft.com/office/drawing/2014/main" id="{8379C6B3-49BE-4333-B322-AF02BBB41C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2699219" y="1781709"/>
            <a:ext cx="118747" cy="81603"/>
          </a:xfrm>
          <a:custGeom>
            <a:avLst/>
            <a:gdLst>
              <a:gd name="T0" fmla="*/ 19 w 36"/>
              <a:gd name="T1" fmla="*/ 1 h 27"/>
              <a:gd name="T2" fmla="*/ 21 w 36"/>
              <a:gd name="T3" fmla="*/ 27 h 27"/>
              <a:gd name="T4" fmla="*/ 19 w 36"/>
              <a:gd name="T5" fmla="*/ 1 h 27"/>
            </a:gdLst>
            <a:ahLst/>
            <a:cxnLst>
              <a:cxn ang="0">
                <a:pos x="T0" y="T1"/>
              </a:cxn>
              <a:cxn ang="0">
                <a:pos x="T2" y="T3"/>
              </a:cxn>
              <a:cxn ang="0">
                <a:pos x="T4" y="T5"/>
              </a:cxn>
            </a:cxnLst>
            <a:rect l="0" t="0" r="r" b="b"/>
            <a:pathLst>
              <a:path w="36" h="27">
                <a:moveTo>
                  <a:pt x="19" y="1"/>
                </a:moveTo>
                <a:cubicBezTo>
                  <a:pt x="30" y="1"/>
                  <a:pt x="36" y="24"/>
                  <a:pt x="21" y="27"/>
                </a:cubicBezTo>
                <a:cubicBezTo>
                  <a:pt x="1" y="26"/>
                  <a:pt x="0" y="0"/>
                  <a:pt x="19"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5" name="Freeform 95">
            <a:extLst>
              <a:ext uri="{FF2B5EF4-FFF2-40B4-BE49-F238E27FC236}">
                <a16:creationId xmlns:a16="http://schemas.microsoft.com/office/drawing/2014/main" id="{6D7188E6-F4DA-4486-938D-F45FE01A26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38154" y="1771240"/>
            <a:ext cx="117860" cy="81603"/>
          </a:xfrm>
          <a:custGeom>
            <a:avLst/>
            <a:gdLst>
              <a:gd name="T0" fmla="*/ 19 w 36"/>
              <a:gd name="T1" fmla="*/ 1 h 27"/>
              <a:gd name="T2" fmla="*/ 21 w 36"/>
              <a:gd name="T3" fmla="*/ 27 h 27"/>
              <a:gd name="T4" fmla="*/ 19 w 36"/>
              <a:gd name="T5" fmla="*/ 1 h 27"/>
            </a:gdLst>
            <a:ahLst/>
            <a:cxnLst>
              <a:cxn ang="0">
                <a:pos x="T0" y="T1"/>
              </a:cxn>
              <a:cxn ang="0">
                <a:pos x="T2" y="T3"/>
              </a:cxn>
              <a:cxn ang="0">
                <a:pos x="T4" y="T5"/>
              </a:cxn>
            </a:cxnLst>
            <a:rect l="0" t="0" r="r" b="b"/>
            <a:pathLst>
              <a:path w="36" h="27">
                <a:moveTo>
                  <a:pt x="19" y="1"/>
                </a:moveTo>
                <a:cubicBezTo>
                  <a:pt x="31" y="2"/>
                  <a:pt x="36" y="24"/>
                  <a:pt x="21" y="27"/>
                </a:cubicBezTo>
                <a:cubicBezTo>
                  <a:pt x="1" y="27"/>
                  <a:pt x="0" y="0"/>
                  <a:pt x="19"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7" name="Freeform 93">
            <a:extLst>
              <a:ext uri="{FF2B5EF4-FFF2-40B4-BE49-F238E27FC236}">
                <a16:creationId xmlns:a16="http://schemas.microsoft.com/office/drawing/2014/main" id="{CD22207C-B504-40B2-A1EB-2DC9B81625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325078" y="1741047"/>
            <a:ext cx="127608" cy="79154"/>
          </a:xfrm>
          <a:custGeom>
            <a:avLst/>
            <a:gdLst>
              <a:gd name="T0" fmla="*/ 23 w 39"/>
              <a:gd name="T1" fmla="*/ 0 h 26"/>
              <a:gd name="T2" fmla="*/ 19 w 39"/>
              <a:gd name="T3" fmla="*/ 26 h 26"/>
              <a:gd name="T4" fmla="*/ 23 w 39"/>
              <a:gd name="T5" fmla="*/ 0 h 26"/>
            </a:gdLst>
            <a:ahLst/>
            <a:cxnLst>
              <a:cxn ang="0">
                <a:pos x="T0" y="T1"/>
              </a:cxn>
              <a:cxn ang="0">
                <a:pos x="T2" y="T3"/>
              </a:cxn>
              <a:cxn ang="0">
                <a:pos x="T4" y="T5"/>
              </a:cxn>
            </a:cxnLst>
            <a:rect l="0" t="0" r="r" b="b"/>
            <a:pathLst>
              <a:path w="39" h="26">
                <a:moveTo>
                  <a:pt x="23" y="0"/>
                </a:moveTo>
                <a:cubicBezTo>
                  <a:pt x="39" y="4"/>
                  <a:pt x="34" y="25"/>
                  <a:pt x="19" y="26"/>
                </a:cubicBezTo>
                <a:cubicBezTo>
                  <a:pt x="0" y="20"/>
                  <a:pt x="7" y="4"/>
                  <a:pt x="23"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9" name="Freeform 96">
            <a:extLst>
              <a:ext uri="{FF2B5EF4-FFF2-40B4-BE49-F238E27FC236}">
                <a16:creationId xmlns:a16="http://schemas.microsoft.com/office/drawing/2014/main" id="{0FBC38BC-DE18-4960-A9D4-F24C6F60C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556561" y="1777768"/>
            <a:ext cx="147104" cy="108531"/>
          </a:xfrm>
          <a:custGeom>
            <a:avLst/>
            <a:gdLst>
              <a:gd name="T0" fmla="*/ 28 w 45"/>
              <a:gd name="T1" fmla="*/ 0 h 36"/>
              <a:gd name="T2" fmla="*/ 41 w 45"/>
              <a:gd name="T3" fmla="*/ 20 h 36"/>
              <a:gd name="T4" fmla="*/ 28 w 45"/>
              <a:gd name="T5" fmla="*/ 0 h 36"/>
            </a:gdLst>
            <a:ahLst/>
            <a:cxnLst>
              <a:cxn ang="0">
                <a:pos x="T0" y="T1"/>
              </a:cxn>
              <a:cxn ang="0">
                <a:pos x="T2" y="T3"/>
              </a:cxn>
              <a:cxn ang="0">
                <a:pos x="T4" y="T5"/>
              </a:cxn>
            </a:cxnLst>
            <a:rect l="0" t="0" r="r" b="b"/>
            <a:pathLst>
              <a:path w="45" h="36">
                <a:moveTo>
                  <a:pt x="28" y="0"/>
                </a:moveTo>
                <a:cubicBezTo>
                  <a:pt x="32" y="0"/>
                  <a:pt x="45" y="13"/>
                  <a:pt x="41" y="20"/>
                </a:cubicBezTo>
                <a:cubicBezTo>
                  <a:pt x="24" y="36"/>
                  <a:pt x="0" y="7"/>
                  <a:pt x="28"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41" name="Freeform 114">
            <a:extLst>
              <a:ext uri="{FF2B5EF4-FFF2-40B4-BE49-F238E27FC236}">
                <a16:creationId xmlns:a16="http://schemas.microsoft.com/office/drawing/2014/main" id="{BC872037-D6F5-4CE7-A090-32A977A79F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618593" y="1841417"/>
            <a:ext cx="6204" cy="5712"/>
          </a:xfrm>
          <a:custGeom>
            <a:avLst/>
            <a:gdLst>
              <a:gd name="T0" fmla="*/ 0 w 2"/>
              <a:gd name="T1" fmla="*/ 0 h 2"/>
              <a:gd name="T2" fmla="*/ 1 w 2"/>
              <a:gd name="T3" fmla="*/ 2 h 2"/>
              <a:gd name="T4" fmla="*/ 0 w 2"/>
              <a:gd name="T5" fmla="*/ 0 h 2"/>
            </a:gdLst>
            <a:ahLst/>
            <a:cxnLst>
              <a:cxn ang="0">
                <a:pos x="T0" y="T1"/>
              </a:cxn>
              <a:cxn ang="0">
                <a:pos x="T2" y="T3"/>
              </a:cxn>
              <a:cxn ang="0">
                <a:pos x="T4" y="T5"/>
              </a:cxn>
            </a:cxnLst>
            <a:rect l="0" t="0" r="r" b="b"/>
            <a:pathLst>
              <a:path w="2" h="2">
                <a:moveTo>
                  <a:pt x="0" y="0"/>
                </a:moveTo>
                <a:cubicBezTo>
                  <a:pt x="1" y="1"/>
                  <a:pt x="2" y="2"/>
                  <a:pt x="1" y="2"/>
                </a:cubicBezTo>
                <a:cubicBezTo>
                  <a:pt x="0" y="2"/>
                  <a:pt x="0" y="1"/>
                  <a:pt x="0"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43" name="Freeform 100">
            <a:extLst>
              <a:ext uri="{FF2B5EF4-FFF2-40B4-BE49-F238E27FC236}">
                <a16:creationId xmlns:a16="http://schemas.microsoft.com/office/drawing/2014/main" id="{D3C4B45C-266A-45BF-98FA-CA5409C462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877354" y="1780215"/>
            <a:ext cx="128495" cy="93843"/>
          </a:xfrm>
          <a:custGeom>
            <a:avLst/>
            <a:gdLst>
              <a:gd name="T0" fmla="*/ 28 w 39"/>
              <a:gd name="T1" fmla="*/ 1 h 31"/>
              <a:gd name="T2" fmla="*/ 39 w 39"/>
              <a:gd name="T3" fmla="*/ 21 h 31"/>
              <a:gd name="T4" fmla="*/ 28 w 39"/>
              <a:gd name="T5" fmla="*/ 1 h 31"/>
            </a:gdLst>
            <a:ahLst/>
            <a:cxnLst>
              <a:cxn ang="0">
                <a:pos x="T0" y="T1"/>
              </a:cxn>
              <a:cxn ang="0">
                <a:pos x="T2" y="T3"/>
              </a:cxn>
              <a:cxn ang="0">
                <a:pos x="T4" y="T5"/>
              </a:cxn>
            </a:cxnLst>
            <a:rect l="0" t="0" r="r" b="b"/>
            <a:pathLst>
              <a:path w="39" h="31">
                <a:moveTo>
                  <a:pt x="28" y="1"/>
                </a:moveTo>
                <a:cubicBezTo>
                  <a:pt x="38" y="0"/>
                  <a:pt x="38" y="12"/>
                  <a:pt x="39" y="21"/>
                </a:cubicBezTo>
                <a:cubicBezTo>
                  <a:pt x="18" y="31"/>
                  <a:pt x="0" y="12"/>
                  <a:pt x="28"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45" name="Freeform 98">
            <a:extLst>
              <a:ext uri="{FF2B5EF4-FFF2-40B4-BE49-F238E27FC236}">
                <a16:creationId xmlns:a16="http://schemas.microsoft.com/office/drawing/2014/main" id="{76909582-A285-4EA4-AE72-9DBF0D5659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231821" y="1780216"/>
            <a:ext cx="147990" cy="79154"/>
          </a:xfrm>
          <a:custGeom>
            <a:avLst/>
            <a:gdLst>
              <a:gd name="T0" fmla="*/ 23 w 45"/>
              <a:gd name="T1" fmla="*/ 0 h 26"/>
              <a:gd name="T2" fmla="*/ 30 w 45"/>
              <a:gd name="T3" fmla="*/ 26 h 26"/>
              <a:gd name="T4" fmla="*/ 23 w 45"/>
              <a:gd name="T5" fmla="*/ 0 h 26"/>
            </a:gdLst>
            <a:ahLst/>
            <a:cxnLst>
              <a:cxn ang="0">
                <a:pos x="T0" y="T1"/>
              </a:cxn>
              <a:cxn ang="0">
                <a:pos x="T2" y="T3"/>
              </a:cxn>
              <a:cxn ang="0">
                <a:pos x="T4" y="T5"/>
              </a:cxn>
            </a:cxnLst>
            <a:rect l="0" t="0" r="r" b="b"/>
            <a:pathLst>
              <a:path w="45" h="26">
                <a:moveTo>
                  <a:pt x="23" y="0"/>
                </a:moveTo>
                <a:cubicBezTo>
                  <a:pt x="33" y="2"/>
                  <a:pt x="45" y="21"/>
                  <a:pt x="30" y="26"/>
                </a:cubicBezTo>
                <a:cubicBezTo>
                  <a:pt x="10" y="24"/>
                  <a:pt x="0" y="8"/>
                  <a:pt x="23"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47" name="Freeform 115">
            <a:extLst>
              <a:ext uri="{FF2B5EF4-FFF2-40B4-BE49-F238E27FC236}">
                <a16:creationId xmlns:a16="http://schemas.microsoft.com/office/drawing/2014/main" id="{A620CFBF-D373-4BA6-BE41-62B50B9457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281447" y="1847130"/>
            <a:ext cx="6204" cy="5712"/>
          </a:xfrm>
          <a:custGeom>
            <a:avLst/>
            <a:gdLst>
              <a:gd name="T0" fmla="*/ 0 w 2"/>
              <a:gd name="T1" fmla="*/ 0 h 2"/>
              <a:gd name="T2" fmla="*/ 1 w 2"/>
              <a:gd name="T3" fmla="*/ 2 h 2"/>
              <a:gd name="T4" fmla="*/ 0 w 2"/>
              <a:gd name="T5" fmla="*/ 0 h 2"/>
            </a:gdLst>
            <a:ahLst/>
            <a:cxnLst>
              <a:cxn ang="0">
                <a:pos x="T0" y="T1"/>
              </a:cxn>
              <a:cxn ang="0">
                <a:pos x="T2" y="T3"/>
              </a:cxn>
              <a:cxn ang="0">
                <a:pos x="T4" y="T5"/>
              </a:cxn>
            </a:cxnLst>
            <a:rect l="0" t="0" r="r" b="b"/>
            <a:pathLst>
              <a:path w="2" h="2">
                <a:moveTo>
                  <a:pt x="0" y="0"/>
                </a:moveTo>
                <a:cubicBezTo>
                  <a:pt x="1" y="0"/>
                  <a:pt x="2" y="1"/>
                  <a:pt x="1" y="2"/>
                </a:cubicBezTo>
                <a:cubicBezTo>
                  <a:pt x="0" y="2"/>
                  <a:pt x="0" y="1"/>
                  <a:pt x="0"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49" name="Freeform 99">
            <a:extLst>
              <a:ext uri="{FF2B5EF4-FFF2-40B4-BE49-F238E27FC236}">
                <a16:creationId xmlns:a16="http://schemas.microsoft.com/office/drawing/2014/main" id="{700BC7B2-0C3D-459F-92C1-3605AA3F09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425006" y="1780214"/>
            <a:ext cx="219770" cy="121588"/>
          </a:xfrm>
          <a:custGeom>
            <a:avLst/>
            <a:gdLst>
              <a:gd name="T0" fmla="*/ 36 w 67"/>
              <a:gd name="T1" fmla="*/ 0 h 40"/>
              <a:gd name="T2" fmla="*/ 44 w 67"/>
              <a:gd name="T3" fmla="*/ 2 h 40"/>
              <a:gd name="T4" fmla="*/ 31 w 67"/>
              <a:gd name="T5" fmla="*/ 2 h 40"/>
              <a:gd name="T6" fmla="*/ 36 w 67"/>
              <a:gd name="T7" fmla="*/ 0 h 40"/>
            </a:gdLst>
            <a:ahLst/>
            <a:cxnLst>
              <a:cxn ang="0">
                <a:pos x="T0" y="T1"/>
              </a:cxn>
              <a:cxn ang="0">
                <a:pos x="T2" y="T3"/>
              </a:cxn>
              <a:cxn ang="0">
                <a:pos x="T4" y="T5"/>
              </a:cxn>
              <a:cxn ang="0">
                <a:pos x="T6" y="T7"/>
              </a:cxn>
            </a:cxnLst>
            <a:rect l="0" t="0" r="r" b="b"/>
            <a:pathLst>
              <a:path w="67" h="40">
                <a:moveTo>
                  <a:pt x="36" y="0"/>
                </a:moveTo>
                <a:cubicBezTo>
                  <a:pt x="39" y="3"/>
                  <a:pt x="41" y="0"/>
                  <a:pt x="44" y="2"/>
                </a:cubicBezTo>
                <a:cubicBezTo>
                  <a:pt x="67" y="40"/>
                  <a:pt x="0" y="25"/>
                  <a:pt x="31" y="2"/>
                </a:cubicBezTo>
                <a:cubicBezTo>
                  <a:pt x="24" y="11"/>
                  <a:pt x="31" y="5"/>
                  <a:pt x="3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51" name="Freeform 123">
            <a:extLst>
              <a:ext uri="{FF2B5EF4-FFF2-40B4-BE49-F238E27FC236}">
                <a16:creationId xmlns:a16="http://schemas.microsoft.com/office/drawing/2014/main" id="{24F4B005-B785-4A57-9E5A-82D85F00DA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210621" y="1958820"/>
            <a:ext cx="140901" cy="93843"/>
          </a:xfrm>
          <a:custGeom>
            <a:avLst/>
            <a:gdLst>
              <a:gd name="T0" fmla="*/ 26 w 43"/>
              <a:gd name="T1" fmla="*/ 3 h 31"/>
              <a:gd name="T2" fmla="*/ 40 w 43"/>
              <a:gd name="T3" fmla="*/ 23 h 31"/>
              <a:gd name="T4" fmla="*/ 26 w 43"/>
              <a:gd name="T5" fmla="*/ 3 h 31"/>
            </a:gdLst>
            <a:ahLst/>
            <a:cxnLst>
              <a:cxn ang="0">
                <a:pos x="T0" y="T1"/>
              </a:cxn>
              <a:cxn ang="0">
                <a:pos x="T2" y="T3"/>
              </a:cxn>
              <a:cxn ang="0">
                <a:pos x="T4" y="T5"/>
              </a:cxn>
            </a:cxnLst>
            <a:rect l="0" t="0" r="r" b="b"/>
            <a:pathLst>
              <a:path w="43" h="31">
                <a:moveTo>
                  <a:pt x="26" y="3"/>
                </a:moveTo>
                <a:cubicBezTo>
                  <a:pt x="35" y="0"/>
                  <a:pt x="43" y="17"/>
                  <a:pt x="40" y="23"/>
                </a:cubicBezTo>
                <a:cubicBezTo>
                  <a:pt x="20" y="31"/>
                  <a:pt x="0" y="15"/>
                  <a:pt x="26" y="3"/>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53" name="Freeform 130">
            <a:extLst>
              <a:ext uri="{FF2B5EF4-FFF2-40B4-BE49-F238E27FC236}">
                <a16:creationId xmlns:a16="http://schemas.microsoft.com/office/drawing/2014/main" id="{196ED9B6-969E-4AC4-ACD0-95A421BAB3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67876" y="1912264"/>
            <a:ext cx="157737" cy="81603"/>
          </a:xfrm>
          <a:custGeom>
            <a:avLst/>
            <a:gdLst>
              <a:gd name="T0" fmla="*/ 31 w 48"/>
              <a:gd name="T1" fmla="*/ 0 h 27"/>
              <a:gd name="T2" fmla="*/ 18 w 48"/>
              <a:gd name="T3" fmla="*/ 24 h 27"/>
              <a:gd name="T4" fmla="*/ 31 w 48"/>
              <a:gd name="T5" fmla="*/ 0 h 27"/>
            </a:gdLst>
            <a:ahLst/>
            <a:cxnLst>
              <a:cxn ang="0">
                <a:pos x="T0" y="T1"/>
              </a:cxn>
              <a:cxn ang="0">
                <a:pos x="T2" y="T3"/>
              </a:cxn>
              <a:cxn ang="0">
                <a:pos x="T4" y="T5"/>
              </a:cxn>
            </a:cxnLst>
            <a:rect l="0" t="0" r="r" b="b"/>
            <a:pathLst>
              <a:path w="48" h="27">
                <a:moveTo>
                  <a:pt x="31" y="0"/>
                </a:moveTo>
                <a:cubicBezTo>
                  <a:pt x="48" y="10"/>
                  <a:pt x="32" y="27"/>
                  <a:pt x="18" y="24"/>
                </a:cubicBezTo>
                <a:cubicBezTo>
                  <a:pt x="0" y="14"/>
                  <a:pt x="18" y="0"/>
                  <a:pt x="3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55" name="Freeform 94">
            <a:extLst>
              <a:ext uri="{FF2B5EF4-FFF2-40B4-BE49-F238E27FC236}">
                <a16:creationId xmlns:a16="http://schemas.microsoft.com/office/drawing/2014/main" id="{E317ADBB-3E4F-42D2-B7F2-A15924AD50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255785" y="1827137"/>
            <a:ext cx="138242" cy="102819"/>
          </a:xfrm>
          <a:custGeom>
            <a:avLst/>
            <a:gdLst>
              <a:gd name="T0" fmla="*/ 29 w 42"/>
              <a:gd name="T1" fmla="*/ 1 h 34"/>
              <a:gd name="T2" fmla="*/ 40 w 42"/>
              <a:gd name="T3" fmla="*/ 20 h 34"/>
              <a:gd name="T4" fmla="*/ 29 w 42"/>
              <a:gd name="T5" fmla="*/ 1 h 34"/>
            </a:gdLst>
            <a:ahLst/>
            <a:cxnLst>
              <a:cxn ang="0">
                <a:pos x="T0" y="T1"/>
              </a:cxn>
              <a:cxn ang="0">
                <a:pos x="T2" y="T3"/>
              </a:cxn>
              <a:cxn ang="0">
                <a:pos x="T4" y="T5"/>
              </a:cxn>
            </a:cxnLst>
            <a:rect l="0" t="0" r="r" b="b"/>
            <a:pathLst>
              <a:path w="42" h="34">
                <a:moveTo>
                  <a:pt x="29" y="1"/>
                </a:moveTo>
                <a:cubicBezTo>
                  <a:pt x="38" y="0"/>
                  <a:pt x="42" y="12"/>
                  <a:pt x="40" y="20"/>
                </a:cubicBezTo>
                <a:cubicBezTo>
                  <a:pt x="22" y="34"/>
                  <a:pt x="0" y="9"/>
                  <a:pt x="29"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57" name="Freeform 135">
            <a:extLst>
              <a:ext uri="{FF2B5EF4-FFF2-40B4-BE49-F238E27FC236}">
                <a16:creationId xmlns:a16="http://schemas.microsoft.com/office/drawing/2014/main" id="{2E9B2055-E384-472D-91D3-74775CDA16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16796" y="1938826"/>
            <a:ext cx="128495" cy="84051"/>
          </a:xfrm>
          <a:custGeom>
            <a:avLst/>
            <a:gdLst>
              <a:gd name="T0" fmla="*/ 21 w 39"/>
              <a:gd name="T1" fmla="*/ 0 h 28"/>
              <a:gd name="T2" fmla="*/ 6 w 39"/>
              <a:gd name="T3" fmla="*/ 20 h 28"/>
              <a:gd name="T4" fmla="*/ 21 w 39"/>
              <a:gd name="T5" fmla="*/ 0 h 28"/>
            </a:gdLst>
            <a:ahLst/>
            <a:cxnLst>
              <a:cxn ang="0">
                <a:pos x="T0" y="T1"/>
              </a:cxn>
              <a:cxn ang="0">
                <a:pos x="T2" y="T3"/>
              </a:cxn>
              <a:cxn ang="0">
                <a:pos x="T4" y="T5"/>
              </a:cxn>
            </a:cxnLst>
            <a:rect l="0" t="0" r="r" b="b"/>
            <a:pathLst>
              <a:path w="39" h="28">
                <a:moveTo>
                  <a:pt x="21" y="0"/>
                </a:moveTo>
                <a:cubicBezTo>
                  <a:pt x="39" y="12"/>
                  <a:pt x="22" y="28"/>
                  <a:pt x="6" y="20"/>
                </a:cubicBezTo>
                <a:cubicBezTo>
                  <a:pt x="0" y="7"/>
                  <a:pt x="7" y="0"/>
                  <a:pt x="2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59" name="Freeform 97">
            <a:extLst>
              <a:ext uri="{FF2B5EF4-FFF2-40B4-BE49-F238E27FC236}">
                <a16:creationId xmlns:a16="http://schemas.microsoft.com/office/drawing/2014/main" id="{1F8EFF99-76BF-4F9B-ADAA-B8D310153B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741150" y="1822746"/>
            <a:ext cx="190526" cy="121588"/>
          </a:xfrm>
          <a:custGeom>
            <a:avLst/>
            <a:gdLst>
              <a:gd name="T0" fmla="*/ 42 w 58"/>
              <a:gd name="T1" fmla="*/ 0 h 40"/>
              <a:gd name="T2" fmla="*/ 53 w 58"/>
              <a:gd name="T3" fmla="*/ 17 h 40"/>
              <a:gd name="T4" fmla="*/ 42 w 58"/>
              <a:gd name="T5" fmla="*/ 0 h 40"/>
            </a:gdLst>
            <a:ahLst/>
            <a:cxnLst>
              <a:cxn ang="0">
                <a:pos x="T0" y="T1"/>
              </a:cxn>
              <a:cxn ang="0">
                <a:pos x="T2" y="T3"/>
              </a:cxn>
              <a:cxn ang="0">
                <a:pos x="T4" y="T5"/>
              </a:cxn>
            </a:cxnLst>
            <a:rect l="0" t="0" r="r" b="b"/>
            <a:pathLst>
              <a:path w="58" h="40">
                <a:moveTo>
                  <a:pt x="42" y="0"/>
                </a:moveTo>
                <a:cubicBezTo>
                  <a:pt x="52" y="0"/>
                  <a:pt x="50" y="9"/>
                  <a:pt x="53" y="17"/>
                </a:cubicBezTo>
                <a:cubicBezTo>
                  <a:pt x="58" y="40"/>
                  <a:pt x="0" y="6"/>
                  <a:pt x="42"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61" name="Freeform 113">
            <a:extLst>
              <a:ext uri="{FF2B5EF4-FFF2-40B4-BE49-F238E27FC236}">
                <a16:creationId xmlns:a16="http://schemas.microsoft.com/office/drawing/2014/main" id="{626F1B89-B88E-4CE3-90BF-3704BAF488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52139" y="1841417"/>
            <a:ext cx="9748" cy="8977"/>
          </a:xfrm>
          <a:custGeom>
            <a:avLst/>
            <a:gdLst>
              <a:gd name="T0" fmla="*/ 1 w 3"/>
              <a:gd name="T1" fmla="*/ 0 h 3"/>
              <a:gd name="T2" fmla="*/ 3 w 3"/>
              <a:gd name="T3" fmla="*/ 1 h 3"/>
              <a:gd name="T4" fmla="*/ 1 w 3"/>
              <a:gd name="T5" fmla="*/ 0 h 3"/>
            </a:gdLst>
            <a:ahLst/>
            <a:cxnLst>
              <a:cxn ang="0">
                <a:pos x="T0" y="T1"/>
              </a:cxn>
              <a:cxn ang="0">
                <a:pos x="T2" y="T3"/>
              </a:cxn>
              <a:cxn ang="0">
                <a:pos x="T4" y="T5"/>
              </a:cxn>
            </a:cxnLst>
            <a:rect l="0" t="0" r="r" b="b"/>
            <a:pathLst>
              <a:path w="3" h="3">
                <a:moveTo>
                  <a:pt x="1" y="0"/>
                </a:moveTo>
                <a:cubicBezTo>
                  <a:pt x="1" y="0"/>
                  <a:pt x="2" y="1"/>
                  <a:pt x="3" y="1"/>
                </a:cubicBezTo>
                <a:cubicBezTo>
                  <a:pt x="2" y="3"/>
                  <a:pt x="0" y="1"/>
                  <a:pt x="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63" name="Freeform 101">
            <a:extLst>
              <a:ext uri="{FF2B5EF4-FFF2-40B4-BE49-F238E27FC236}">
                <a16:creationId xmlns:a16="http://schemas.microsoft.com/office/drawing/2014/main" id="{C72C1CB8-8213-4EE7-AFFF-B0A74E7A74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074567" y="1786745"/>
            <a:ext cx="138242" cy="81603"/>
          </a:xfrm>
          <a:custGeom>
            <a:avLst/>
            <a:gdLst>
              <a:gd name="T0" fmla="*/ 22 w 42"/>
              <a:gd name="T1" fmla="*/ 0 h 27"/>
              <a:gd name="T2" fmla="*/ 14 w 42"/>
              <a:gd name="T3" fmla="*/ 25 h 27"/>
              <a:gd name="T4" fmla="*/ 22 w 42"/>
              <a:gd name="T5" fmla="*/ 0 h 27"/>
            </a:gdLst>
            <a:ahLst/>
            <a:cxnLst>
              <a:cxn ang="0">
                <a:pos x="T0" y="T1"/>
              </a:cxn>
              <a:cxn ang="0">
                <a:pos x="T2" y="T3"/>
              </a:cxn>
              <a:cxn ang="0">
                <a:pos x="T4" y="T5"/>
              </a:cxn>
            </a:cxnLst>
            <a:rect l="0" t="0" r="r" b="b"/>
            <a:pathLst>
              <a:path w="42" h="27">
                <a:moveTo>
                  <a:pt x="22" y="0"/>
                </a:moveTo>
                <a:cubicBezTo>
                  <a:pt x="42" y="7"/>
                  <a:pt x="28" y="27"/>
                  <a:pt x="14" y="25"/>
                </a:cubicBezTo>
                <a:cubicBezTo>
                  <a:pt x="0" y="18"/>
                  <a:pt x="9" y="2"/>
                  <a:pt x="22"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65" name="Freeform 102">
            <a:extLst>
              <a:ext uri="{FF2B5EF4-FFF2-40B4-BE49-F238E27FC236}">
                <a16:creationId xmlns:a16="http://schemas.microsoft.com/office/drawing/2014/main" id="{2FF32C41-49E2-459E-9AC4-64269039B1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734759" y="1790057"/>
            <a:ext cx="121406" cy="99554"/>
          </a:xfrm>
          <a:custGeom>
            <a:avLst/>
            <a:gdLst>
              <a:gd name="T0" fmla="*/ 21 w 37"/>
              <a:gd name="T1" fmla="*/ 0 h 33"/>
              <a:gd name="T2" fmla="*/ 19 w 37"/>
              <a:gd name="T3" fmla="*/ 23 h 33"/>
              <a:gd name="T4" fmla="*/ 21 w 37"/>
              <a:gd name="T5" fmla="*/ 0 h 33"/>
            </a:gdLst>
            <a:ahLst/>
            <a:cxnLst>
              <a:cxn ang="0">
                <a:pos x="T0" y="T1"/>
              </a:cxn>
              <a:cxn ang="0">
                <a:pos x="T2" y="T3"/>
              </a:cxn>
              <a:cxn ang="0">
                <a:pos x="T4" y="T5"/>
              </a:cxn>
            </a:cxnLst>
            <a:rect l="0" t="0" r="r" b="b"/>
            <a:pathLst>
              <a:path w="37" h="33">
                <a:moveTo>
                  <a:pt x="21" y="0"/>
                </a:moveTo>
                <a:cubicBezTo>
                  <a:pt x="37" y="0"/>
                  <a:pt x="29" y="33"/>
                  <a:pt x="19" y="23"/>
                </a:cubicBezTo>
                <a:cubicBezTo>
                  <a:pt x="0" y="30"/>
                  <a:pt x="3" y="0"/>
                  <a:pt x="2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67" name="Freeform 103">
            <a:extLst>
              <a:ext uri="{FF2B5EF4-FFF2-40B4-BE49-F238E27FC236}">
                <a16:creationId xmlns:a16="http://schemas.microsoft.com/office/drawing/2014/main" id="{06B5D5F0-EA51-440D-81A0-FE60CCFBA9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914652" y="1795720"/>
            <a:ext cx="140901" cy="102819"/>
          </a:xfrm>
          <a:custGeom>
            <a:avLst/>
            <a:gdLst>
              <a:gd name="T0" fmla="*/ 28 w 43"/>
              <a:gd name="T1" fmla="*/ 0 h 34"/>
              <a:gd name="T2" fmla="*/ 41 w 43"/>
              <a:gd name="T3" fmla="*/ 21 h 34"/>
              <a:gd name="T4" fmla="*/ 28 w 43"/>
              <a:gd name="T5" fmla="*/ 0 h 34"/>
            </a:gdLst>
            <a:ahLst/>
            <a:cxnLst>
              <a:cxn ang="0">
                <a:pos x="T0" y="T1"/>
              </a:cxn>
              <a:cxn ang="0">
                <a:pos x="T2" y="T3"/>
              </a:cxn>
              <a:cxn ang="0">
                <a:pos x="T4" y="T5"/>
              </a:cxn>
            </a:cxnLst>
            <a:rect l="0" t="0" r="r" b="b"/>
            <a:pathLst>
              <a:path w="43" h="34">
                <a:moveTo>
                  <a:pt x="28" y="0"/>
                </a:moveTo>
                <a:cubicBezTo>
                  <a:pt x="35" y="1"/>
                  <a:pt x="43" y="11"/>
                  <a:pt x="41" y="21"/>
                </a:cubicBezTo>
                <a:cubicBezTo>
                  <a:pt x="23" y="34"/>
                  <a:pt x="0" y="7"/>
                  <a:pt x="28"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69" name="Freeform 117">
            <a:extLst>
              <a:ext uri="{FF2B5EF4-FFF2-40B4-BE49-F238E27FC236}">
                <a16:creationId xmlns:a16="http://schemas.microsoft.com/office/drawing/2014/main" id="{B7CA6C2F-61C2-486F-B691-E8EB4BA276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976684" y="1859371"/>
            <a:ext cx="7089" cy="5712"/>
          </a:xfrm>
          <a:custGeom>
            <a:avLst/>
            <a:gdLst>
              <a:gd name="T0" fmla="*/ 0 w 2"/>
              <a:gd name="T1" fmla="*/ 0 h 2"/>
              <a:gd name="T2" fmla="*/ 1 w 2"/>
              <a:gd name="T3" fmla="*/ 2 h 2"/>
              <a:gd name="T4" fmla="*/ 0 w 2"/>
              <a:gd name="T5" fmla="*/ 0 h 2"/>
            </a:gdLst>
            <a:ahLst/>
            <a:cxnLst>
              <a:cxn ang="0">
                <a:pos x="T0" y="T1"/>
              </a:cxn>
              <a:cxn ang="0">
                <a:pos x="T2" y="T3"/>
              </a:cxn>
              <a:cxn ang="0">
                <a:pos x="T4" y="T5"/>
              </a:cxn>
            </a:cxnLst>
            <a:rect l="0" t="0" r="r" b="b"/>
            <a:pathLst>
              <a:path w="2" h="2">
                <a:moveTo>
                  <a:pt x="0" y="0"/>
                </a:moveTo>
                <a:cubicBezTo>
                  <a:pt x="1" y="1"/>
                  <a:pt x="2" y="1"/>
                  <a:pt x="1" y="2"/>
                </a:cubicBezTo>
                <a:cubicBezTo>
                  <a:pt x="0" y="2"/>
                  <a:pt x="0" y="1"/>
                  <a:pt x="0"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71" name="Freeform 120">
            <a:extLst>
              <a:ext uri="{FF2B5EF4-FFF2-40B4-BE49-F238E27FC236}">
                <a16:creationId xmlns:a16="http://schemas.microsoft.com/office/drawing/2014/main" id="{A6727626-8944-4EB7-B327-B696FE484D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137524" y="1799174"/>
            <a:ext cx="121406" cy="66913"/>
          </a:xfrm>
          <a:custGeom>
            <a:avLst/>
            <a:gdLst>
              <a:gd name="T0" fmla="*/ 19 w 37"/>
              <a:gd name="T1" fmla="*/ 0 h 22"/>
              <a:gd name="T2" fmla="*/ 20 w 37"/>
              <a:gd name="T3" fmla="*/ 22 h 22"/>
              <a:gd name="T4" fmla="*/ 19 w 37"/>
              <a:gd name="T5" fmla="*/ 0 h 22"/>
            </a:gdLst>
            <a:ahLst/>
            <a:cxnLst>
              <a:cxn ang="0">
                <a:pos x="T0" y="T1"/>
              </a:cxn>
              <a:cxn ang="0">
                <a:pos x="T2" y="T3"/>
              </a:cxn>
              <a:cxn ang="0">
                <a:pos x="T4" y="T5"/>
              </a:cxn>
            </a:cxnLst>
            <a:rect l="0" t="0" r="r" b="b"/>
            <a:pathLst>
              <a:path w="37" h="22">
                <a:moveTo>
                  <a:pt x="19" y="0"/>
                </a:moveTo>
                <a:cubicBezTo>
                  <a:pt x="35" y="2"/>
                  <a:pt x="37" y="21"/>
                  <a:pt x="20" y="22"/>
                </a:cubicBezTo>
                <a:cubicBezTo>
                  <a:pt x="7" y="18"/>
                  <a:pt x="0" y="6"/>
                  <a:pt x="19"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73" name="Freeform 106">
            <a:extLst>
              <a:ext uri="{FF2B5EF4-FFF2-40B4-BE49-F238E27FC236}">
                <a16:creationId xmlns:a16="http://schemas.microsoft.com/office/drawing/2014/main" id="{CFBBE0E2-8BDF-4B26-BEBC-DB799B8F6B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199" y="1883596"/>
            <a:ext cx="134697" cy="97107"/>
          </a:xfrm>
          <a:custGeom>
            <a:avLst/>
            <a:gdLst>
              <a:gd name="T0" fmla="*/ 25 w 41"/>
              <a:gd name="T1" fmla="*/ 0 h 32"/>
              <a:gd name="T2" fmla="*/ 4 w 41"/>
              <a:gd name="T3" fmla="*/ 18 h 32"/>
              <a:gd name="T4" fmla="*/ 25 w 41"/>
              <a:gd name="T5" fmla="*/ 0 h 32"/>
            </a:gdLst>
            <a:ahLst/>
            <a:cxnLst>
              <a:cxn ang="0">
                <a:pos x="T0" y="T1"/>
              </a:cxn>
              <a:cxn ang="0">
                <a:pos x="T2" y="T3"/>
              </a:cxn>
              <a:cxn ang="0">
                <a:pos x="T4" y="T5"/>
              </a:cxn>
            </a:cxnLst>
            <a:rect l="0" t="0" r="r" b="b"/>
            <a:pathLst>
              <a:path w="41" h="32">
                <a:moveTo>
                  <a:pt x="25" y="0"/>
                </a:moveTo>
                <a:cubicBezTo>
                  <a:pt x="41" y="13"/>
                  <a:pt x="15" y="32"/>
                  <a:pt x="4" y="18"/>
                </a:cubicBezTo>
                <a:cubicBezTo>
                  <a:pt x="0" y="5"/>
                  <a:pt x="15" y="0"/>
                  <a:pt x="25"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75" name="Freeform 137">
            <a:extLst>
              <a:ext uri="{FF2B5EF4-FFF2-40B4-BE49-F238E27FC236}">
                <a16:creationId xmlns:a16="http://schemas.microsoft.com/office/drawing/2014/main" id="{8EB99B25-2662-42DE-8F5D-E0F6F28C85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456267" y="1819794"/>
            <a:ext cx="127608" cy="93843"/>
          </a:xfrm>
          <a:custGeom>
            <a:avLst/>
            <a:gdLst>
              <a:gd name="T0" fmla="*/ 23 w 39"/>
              <a:gd name="T1" fmla="*/ 0 h 31"/>
              <a:gd name="T2" fmla="*/ 17 w 39"/>
              <a:gd name="T3" fmla="*/ 26 h 31"/>
              <a:gd name="T4" fmla="*/ 23 w 39"/>
              <a:gd name="T5" fmla="*/ 0 h 31"/>
            </a:gdLst>
            <a:ahLst/>
            <a:cxnLst>
              <a:cxn ang="0">
                <a:pos x="T0" y="T1"/>
              </a:cxn>
              <a:cxn ang="0">
                <a:pos x="T2" y="T3"/>
              </a:cxn>
              <a:cxn ang="0">
                <a:pos x="T4" y="T5"/>
              </a:cxn>
            </a:cxnLst>
            <a:rect l="0" t="0" r="r" b="b"/>
            <a:pathLst>
              <a:path w="39" h="31">
                <a:moveTo>
                  <a:pt x="23" y="0"/>
                </a:moveTo>
                <a:cubicBezTo>
                  <a:pt x="39" y="3"/>
                  <a:pt x="39" y="31"/>
                  <a:pt x="17" y="26"/>
                </a:cubicBezTo>
                <a:cubicBezTo>
                  <a:pt x="0" y="6"/>
                  <a:pt x="15" y="5"/>
                  <a:pt x="23"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77" name="Freeform 131">
            <a:extLst>
              <a:ext uri="{FF2B5EF4-FFF2-40B4-BE49-F238E27FC236}">
                <a16:creationId xmlns:a16="http://schemas.microsoft.com/office/drawing/2014/main" id="{496BF3B0-761A-4454-BE3C-86B4675DC0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43018" y="1943167"/>
            <a:ext cx="117860" cy="87315"/>
          </a:xfrm>
          <a:custGeom>
            <a:avLst/>
            <a:gdLst>
              <a:gd name="T0" fmla="*/ 15 w 36"/>
              <a:gd name="T1" fmla="*/ 0 h 29"/>
              <a:gd name="T2" fmla="*/ 25 w 36"/>
              <a:gd name="T3" fmla="*/ 15 h 29"/>
              <a:gd name="T4" fmla="*/ 13 w 36"/>
              <a:gd name="T5" fmla="*/ 21 h 29"/>
              <a:gd name="T6" fmla="*/ 15 w 36"/>
              <a:gd name="T7" fmla="*/ 0 h 29"/>
            </a:gdLst>
            <a:ahLst/>
            <a:cxnLst>
              <a:cxn ang="0">
                <a:pos x="T0" y="T1"/>
              </a:cxn>
              <a:cxn ang="0">
                <a:pos x="T2" y="T3"/>
              </a:cxn>
              <a:cxn ang="0">
                <a:pos x="T4" y="T5"/>
              </a:cxn>
              <a:cxn ang="0">
                <a:pos x="T6" y="T7"/>
              </a:cxn>
            </a:cxnLst>
            <a:rect l="0" t="0" r="r" b="b"/>
            <a:pathLst>
              <a:path w="36" h="29">
                <a:moveTo>
                  <a:pt x="15" y="0"/>
                </a:moveTo>
                <a:cubicBezTo>
                  <a:pt x="21" y="0"/>
                  <a:pt x="36" y="13"/>
                  <a:pt x="25" y="15"/>
                </a:cubicBezTo>
                <a:cubicBezTo>
                  <a:pt x="20" y="19"/>
                  <a:pt x="20" y="22"/>
                  <a:pt x="13" y="21"/>
                </a:cubicBezTo>
                <a:cubicBezTo>
                  <a:pt x="0" y="29"/>
                  <a:pt x="0" y="0"/>
                  <a:pt x="15"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79" name="Freeform 141">
            <a:extLst>
              <a:ext uri="{FF2B5EF4-FFF2-40B4-BE49-F238E27FC236}">
                <a16:creationId xmlns:a16="http://schemas.microsoft.com/office/drawing/2014/main" id="{B519F0F1-B284-44D5-91E9-5018219AFF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277721" y="1971061"/>
            <a:ext cx="163941" cy="163205"/>
          </a:xfrm>
          <a:custGeom>
            <a:avLst/>
            <a:gdLst>
              <a:gd name="T0" fmla="*/ 37 w 50"/>
              <a:gd name="T1" fmla="*/ 3 h 54"/>
              <a:gd name="T2" fmla="*/ 42 w 50"/>
              <a:gd name="T3" fmla="*/ 17 h 54"/>
              <a:gd name="T4" fmla="*/ 37 w 50"/>
              <a:gd name="T5" fmla="*/ 3 h 54"/>
            </a:gdLst>
            <a:ahLst/>
            <a:cxnLst>
              <a:cxn ang="0">
                <a:pos x="T0" y="T1"/>
              </a:cxn>
              <a:cxn ang="0">
                <a:pos x="T2" y="T3"/>
              </a:cxn>
              <a:cxn ang="0">
                <a:pos x="T4" y="T5"/>
              </a:cxn>
            </a:cxnLst>
            <a:rect l="0" t="0" r="r" b="b"/>
            <a:pathLst>
              <a:path w="50" h="54">
                <a:moveTo>
                  <a:pt x="37" y="3"/>
                </a:moveTo>
                <a:cubicBezTo>
                  <a:pt x="50" y="3"/>
                  <a:pt x="36" y="13"/>
                  <a:pt x="42" y="17"/>
                </a:cubicBezTo>
                <a:cubicBezTo>
                  <a:pt x="35" y="54"/>
                  <a:pt x="0" y="0"/>
                  <a:pt x="37" y="3"/>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81" name="Freeform 122">
            <a:extLst>
              <a:ext uri="{FF2B5EF4-FFF2-40B4-BE49-F238E27FC236}">
                <a16:creationId xmlns:a16="http://schemas.microsoft.com/office/drawing/2014/main" id="{0ED49C08-BE23-43F9-A421-6CD45C7808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572383" y="1946023"/>
            <a:ext cx="127608" cy="81603"/>
          </a:xfrm>
          <a:custGeom>
            <a:avLst/>
            <a:gdLst>
              <a:gd name="T0" fmla="*/ 24 w 39"/>
              <a:gd name="T1" fmla="*/ 0 h 27"/>
              <a:gd name="T2" fmla="*/ 20 w 39"/>
              <a:gd name="T3" fmla="*/ 26 h 27"/>
              <a:gd name="T4" fmla="*/ 24 w 39"/>
              <a:gd name="T5" fmla="*/ 0 h 27"/>
            </a:gdLst>
            <a:ahLst/>
            <a:cxnLst>
              <a:cxn ang="0">
                <a:pos x="T0" y="T1"/>
              </a:cxn>
              <a:cxn ang="0">
                <a:pos x="T2" y="T3"/>
              </a:cxn>
              <a:cxn ang="0">
                <a:pos x="T4" y="T5"/>
              </a:cxn>
            </a:cxnLst>
            <a:rect l="0" t="0" r="r" b="b"/>
            <a:pathLst>
              <a:path w="39" h="27">
                <a:moveTo>
                  <a:pt x="24" y="0"/>
                </a:moveTo>
                <a:cubicBezTo>
                  <a:pt x="39" y="3"/>
                  <a:pt x="36" y="27"/>
                  <a:pt x="20" y="26"/>
                </a:cubicBezTo>
                <a:cubicBezTo>
                  <a:pt x="0" y="19"/>
                  <a:pt x="4" y="3"/>
                  <a:pt x="24"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83" name="Freeform 119">
            <a:extLst>
              <a:ext uri="{FF2B5EF4-FFF2-40B4-BE49-F238E27FC236}">
                <a16:creationId xmlns:a16="http://schemas.microsoft.com/office/drawing/2014/main" id="{92F171FA-0CB2-4F4C-A2F3-1B7B6B0289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354193" y="1803359"/>
            <a:ext cx="127608" cy="150965"/>
          </a:xfrm>
          <a:custGeom>
            <a:avLst/>
            <a:gdLst>
              <a:gd name="T0" fmla="*/ 13 w 39"/>
              <a:gd name="T1" fmla="*/ 6 h 50"/>
              <a:gd name="T2" fmla="*/ 0 w 39"/>
              <a:gd name="T3" fmla="*/ 23 h 50"/>
              <a:gd name="T4" fmla="*/ 13 w 39"/>
              <a:gd name="T5" fmla="*/ 6 h 50"/>
            </a:gdLst>
            <a:ahLst/>
            <a:cxnLst>
              <a:cxn ang="0">
                <a:pos x="T0" y="T1"/>
              </a:cxn>
              <a:cxn ang="0">
                <a:pos x="T2" y="T3"/>
              </a:cxn>
              <a:cxn ang="0">
                <a:pos x="T4" y="T5"/>
              </a:cxn>
            </a:cxnLst>
            <a:rect l="0" t="0" r="r" b="b"/>
            <a:pathLst>
              <a:path w="39" h="50">
                <a:moveTo>
                  <a:pt x="13" y="6"/>
                </a:moveTo>
                <a:cubicBezTo>
                  <a:pt x="39" y="10"/>
                  <a:pt x="16" y="50"/>
                  <a:pt x="0" y="23"/>
                </a:cubicBezTo>
                <a:cubicBezTo>
                  <a:pt x="1" y="0"/>
                  <a:pt x="5" y="14"/>
                  <a:pt x="13" y="6"/>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85" name="Freeform 118">
            <a:extLst>
              <a:ext uri="{FF2B5EF4-FFF2-40B4-BE49-F238E27FC236}">
                <a16:creationId xmlns:a16="http://schemas.microsoft.com/office/drawing/2014/main" id="{A0073675-5E26-428E-A2F7-2A952D3145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537628" y="1862634"/>
            <a:ext cx="131153" cy="96290"/>
          </a:xfrm>
          <a:custGeom>
            <a:avLst/>
            <a:gdLst>
              <a:gd name="T0" fmla="*/ 22 w 40"/>
              <a:gd name="T1" fmla="*/ 0 h 32"/>
              <a:gd name="T2" fmla="*/ 16 w 40"/>
              <a:gd name="T3" fmla="*/ 25 h 32"/>
              <a:gd name="T4" fmla="*/ 22 w 40"/>
              <a:gd name="T5" fmla="*/ 0 h 32"/>
            </a:gdLst>
            <a:ahLst/>
            <a:cxnLst>
              <a:cxn ang="0">
                <a:pos x="T0" y="T1"/>
              </a:cxn>
              <a:cxn ang="0">
                <a:pos x="T2" y="T3"/>
              </a:cxn>
              <a:cxn ang="0">
                <a:pos x="T4" y="T5"/>
              </a:cxn>
            </a:cxnLst>
            <a:rect l="0" t="0" r="r" b="b"/>
            <a:pathLst>
              <a:path w="40" h="32">
                <a:moveTo>
                  <a:pt x="22" y="0"/>
                </a:moveTo>
                <a:cubicBezTo>
                  <a:pt x="40" y="3"/>
                  <a:pt x="40" y="32"/>
                  <a:pt x="16" y="25"/>
                </a:cubicBezTo>
                <a:cubicBezTo>
                  <a:pt x="0" y="7"/>
                  <a:pt x="14" y="4"/>
                  <a:pt x="22"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87" name="Freeform 120">
            <a:extLst>
              <a:ext uri="{FF2B5EF4-FFF2-40B4-BE49-F238E27FC236}">
                <a16:creationId xmlns:a16="http://schemas.microsoft.com/office/drawing/2014/main" id="{D8C4C7E6-114C-4D16-9FC6-1260653C23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719407" y="1807960"/>
            <a:ext cx="121406" cy="66913"/>
          </a:xfrm>
          <a:custGeom>
            <a:avLst/>
            <a:gdLst>
              <a:gd name="T0" fmla="*/ 19 w 37"/>
              <a:gd name="T1" fmla="*/ 0 h 22"/>
              <a:gd name="T2" fmla="*/ 20 w 37"/>
              <a:gd name="T3" fmla="*/ 22 h 22"/>
              <a:gd name="T4" fmla="*/ 19 w 37"/>
              <a:gd name="T5" fmla="*/ 0 h 22"/>
            </a:gdLst>
            <a:ahLst/>
            <a:cxnLst>
              <a:cxn ang="0">
                <a:pos x="T0" y="T1"/>
              </a:cxn>
              <a:cxn ang="0">
                <a:pos x="T2" y="T3"/>
              </a:cxn>
              <a:cxn ang="0">
                <a:pos x="T4" y="T5"/>
              </a:cxn>
            </a:cxnLst>
            <a:rect l="0" t="0" r="r" b="b"/>
            <a:pathLst>
              <a:path w="37" h="22">
                <a:moveTo>
                  <a:pt x="19" y="0"/>
                </a:moveTo>
                <a:cubicBezTo>
                  <a:pt x="35" y="2"/>
                  <a:pt x="37" y="21"/>
                  <a:pt x="20" y="22"/>
                </a:cubicBezTo>
                <a:cubicBezTo>
                  <a:pt x="7" y="18"/>
                  <a:pt x="0" y="6"/>
                  <a:pt x="19"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89" name="Freeform 110">
            <a:extLst>
              <a:ext uri="{FF2B5EF4-FFF2-40B4-BE49-F238E27FC236}">
                <a16:creationId xmlns:a16="http://schemas.microsoft.com/office/drawing/2014/main" id="{5FB2CD0B-BF87-4FEC-B6B6-0DA50B9314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951575" y="1824318"/>
            <a:ext cx="127608" cy="114243"/>
          </a:xfrm>
          <a:custGeom>
            <a:avLst/>
            <a:gdLst>
              <a:gd name="T0" fmla="*/ 21 w 39"/>
              <a:gd name="T1" fmla="*/ 1 h 38"/>
              <a:gd name="T2" fmla="*/ 39 w 39"/>
              <a:gd name="T3" fmla="*/ 18 h 38"/>
              <a:gd name="T4" fmla="*/ 21 w 39"/>
              <a:gd name="T5" fmla="*/ 1 h 38"/>
            </a:gdLst>
            <a:ahLst/>
            <a:cxnLst>
              <a:cxn ang="0">
                <a:pos x="T0" y="T1"/>
              </a:cxn>
              <a:cxn ang="0">
                <a:pos x="T2" y="T3"/>
              </a:cxn>
              <a:cxn ang="0">
                <a:pos x="T4" y="T5"/>
              </a:cxn>
            </a:cxnLst>
            <a:rect l="0" t="0" r="r" b="b"/>
            <a:pathLst>
              <a:path w="39" h="38">
                <a:moveTo>
                  <a:pt x="21" y="1"/>
                </a:moveTo>
                <a:cubicBezTo>
                  <a:pt x="35" y="0"/>
                  <a:pt x="38" y="8"/>
                  <a:pt x="39" y="18"/>
                </a:cubicBezTo>
                <a:cubicBezTo>
                  <a:pt x="25" y="38"/>
                  <a:pt x="0" y="13"/>
                  <a:pt x="21"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91" name="Freeform 106">
            <a:extLst>
              <a:ext uri="{FF2B5EF4-FFF2-40B4-BE49-F238E27FC236}">
                <a16:creationId xmlns:a16="http://schemas.microsoft.com/office/drawing/2014/main" id="{D12EC8B9-DE60-44BC-9911-A9CD8EF50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230164" y="1807065"/>
            <a:ext cx="134697" cy="97107"/>
          </a:xfrm>
          <a:custGeom>
            <a:avLst/>
            <a:gdLst>
              <a:gd name="T0" fmla="*/ 25 w 41"/>
              <a:gd name="T1" fmla="*/ 0 h 32"/>
              <a:gd name="T2" fmla="*/ 4 w 41"/>
              <a:gd name="T3" fmla="*/ 18 h 32"/>
              <a:gd name="T4" fmla="*/ 25 w 41"/>
              <a:gd name="T5" fmla="*/ 0 h 32"/>
            </a:gdLst>
            <a:ahLst/>
            <a:cxnLst>
              <a:cxn ang="0">
                <a:pos x="T0" y="T1"/>
              </a:cxn>
              <a:cxn ang="0">
                <a:pos x="T2" y="T3"/>
              </a:cxn>
              <a:cxn ang="0">
                <a:pos x="T4" y="T5"/>
              </a:cxn>
            </a:cxnLst>
            <a:rect l="0" t="0" r="r" b="b"/>
            <a:pathLst>
              <a:path w="41" h="32">
                <a:moveTo>
                  <a:pt x="25" y="0"/>
                </a:moveTo>
                <a:cubicBezTo>
                  <a:pt x="41" y="13"/>
                  <a:pt x="15" y="32"/>
                  <a:pt x="4" y="18"/>
                </a:cubicBezTo>
                <a:cubicBezTo>
                  <a:pt x="0" y="5"/>
                  <a:pt x="15" y="0"/>
                  <a:pt x="25"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93" name="Freeform 112">
            <a:extLst>
              <a:ext uri="{FF2B5EF4-FFF2-40B4-BE49-F238E27FC236}">
                <a16:creationId xmlns:a16="http://schemas.microsoft.com/office/drawing/2014/main" id="{9B0D6CF6-D17B-4DC7-828A-773636910C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551876" y="1762806"/>
            <a:ext cx="117860" cy="81603"/>
          </a:xfrm>
          <a:custGeom>
            <a:avLst/>
            <a:gdLst>
              <a:gd name="T0" fmla="*/ 19 w 36"/>
              <a:gd name="T1" fmla="*/ 1 h 27"/>
              <a:gd name="T2" fmla="*/ 21 w 36"/>
              <a:gd name="T3" fmla="*/ 27 h 27"/>
              <a:gd name="T4" fmla="*/ 19 w 36"/>
              <a:gd name="T5" fmla="*/ 1 h 27"/>
            </a:gdLst>
            <a:ahLst/>
            <a:cxnLst>
              <a:cxn ang="0">
                <a:pos x="T0" y="T1"/>
              </a:cxn>
              <a:cxn ang="0">
                <a:pos x="T2" y="T3"/>
              </a:cxn>
              <a:cxn ang="0">
                <a:pos x="T4" y="T5"/>
              </a:cxn>
            </a:cxnLst>
            <a:rect l="0" t="0" r="r" b="b"/>
            <a:pathLst>
              <a:path w="36" h="27">
                <a:moveTo>
                  <a:pt x="19" y="1"/>
                </a:moveTo>
                <a:cubicBezTo>
                  <a:pt x="31" y="1"/>
                  <a:pt x="36" y="24"/>
                  <a:pt x="21" y="27"/>
                </a:cubicBezTo>
                <a:cubicBezTo>
                  <a:pt x="1" y="27"/>
                  <a:pt x="0" y="0"/>
                  <a:pt x="19"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95" name="Freeform 108">
            <a:extLst>
              <a:ext uri="{FF2B5EF4-FFF2-40B4-BE49-F238E27FC236}">
                <a16:creationId xmlns:a16="http://schemas.microsoft.com/office/drawing/2014/main" id="{8C6933FD-FAB6-403B-9CD4-EF0E06CF79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843391" y="1759541"/>
            <a:ext cx="121406" cy="90579"/>
          </a:xfrm>
          <a:custGeom>
            <a:avLst/>
            <a:gdLst>
              <a:gd name="T0" fmla="*/ 26 w 37"/>
              <a:gd name="T1" fmla="*/ 1 h 30"/>
              <a:gd name="T2" fmla="*/ 35 w 37"/>
              <a:gd name="T3" fmla="*/ 21 h 30"/>
              <a:gd name="T4" fmla="*/ 26 w 37"/>
              <a:gd name="T5" fmla="*/ 1 h 30"/>
            </a:gdLst>
            <a:ahLst/>
            <a:cxnLst>
              <a:cxn ang="0">
                <a:pos x="T0" y="T1"/>
              </a:cxn>
              <a:cxn ang="0">
                <a:pos x="T2" y="T3"/>
              </a:cxn>
              <a:cxn ang="0">
                <a:pos x="T4" y="T5"/>
              </a:cxn>
            </a:cxnLst>
            <a:rect l="0" t="0" r="r" b="b"/>
            <a:pathLst>
              <a:path w="37" h="30">
                <a:moveTo>
                  <a:pt x="26" y="1"/>
                </a:moveTo>
                <a:cubicBezTo>
                  <a:pt x="35" y="0"/>
                  <a:pt x="37" y="13"/>
                  <a:pt x="35" y="21"/>
                </a:cubicBezTo>
                <a:cubicBezTo>
                  <a:pt x="14" y="30"/>
                  <a:pt x="0" y="8"/>
                  <a:pt x="26"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97" name="Freeform 111">
            <a:extLst>
              <a:ext uri="{FF2B5EF4-FFF2-40B4-BE49-F238E27FC236}">
                <a16:creationId xmlns:a16="http://schemas.microsoft.com/office/drawing/2014/main" id="{5C2A4452-6B00-411C-80AB-29AE135B45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066705" y="1775047"/>
            <a:ext cx="131153" cy="87315"/>
          </a:xfrm>
          <a:custGeom>
            <a:avLst/>
            <a:gdLst>
              <a:gd name="T0" fmla="*/ 24 w 40"/>
              <a:gd name="T1" fmla="*/ 0 h 29"/>
              <a:gd name="T2" fmla="*/ 20 w 40"/>
              <a:gd name="T3" fmla="*/ 25 h 29"/>
              <a:gd name="T4" fmla="*/ 24 w 40"/>
              <a:gd name="T5" fmla="*/ 0 h 29"/>
            </a:gdLst>
            <a:ahLst/>
            <a:cxnLst>
              <a:cxn ang="0">
                <a:pos x="T0" y="T1"/>
              </a:cxn>
              <a:cxn ang="0">
                <a:pos x="T2" y="T3"/>
              </a:cxn>
              <a:cxn ang="0">
                <a:pos x="T4" y="T5"/>
              </a:cxn>
            </a:cxnLst>
            <a:rect l="0" t="0" r="r" b="b"/>
            <a:pathLst>
              <a:path w="40" h="29">
                <a:moveTo>
                  <a:pt x="24" y="0"/>
                </a:moveTo>
                <a:cubicBezTo>
                  <a:pt x="40" y="1"/>
                  <a:pt x="35" y="29"/>
                  <a:pt x="20" y="25"/>
                </a:cubicBezTo>
                <a:cubicBezTo>
                  <a:pt x="0" y="19"/>
                  <a:pt x="5" y="2"/>
                  <a:pt x="24"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99" name="Freeform 109">
            <a:extLst>
              <a:ext uri="{FF2B5EF4-FFF2-40B4-BE49-F238E27FC236}">
                <a16:creationId xmlns:a16="http://schemas.microsoft.com/office/drawing/2014/main" id="{3F4D3F48-1D65-45EB-91E2-BEFFB2440C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334906" y="1792187"/>
            <a:ext cx="154193" cy="84866"/>
          </a:xfrm>
          <a:custGeom>
            <a:avLst/>
            <a:gdLst>
              <a:gd name="T0" fmla="*/ 26 w 47"/>
              <a:gd name="T1" fmla="*/ 0 h 28"/>
              <a:gd name="T2" fmla="*/ 10 w 47"/>
              <a:gd name="T3" fmla="*/ 26 h 28"/>
              <a:gd name="T4" fmla="*/ 26 w 47"/>
              <a:gd name="T5" fmla="*/ 0 h 28"/>
            </a:gdLst>
            <a:ahLst/>
            <a:cxnLst>
              <a:cxn ang="0">
                <a:pos x="T0" y="T1"/>
              </a:cxn>
              <a:cxn ang="0">
                <a:pos x="T2" y="T3"/>
              </a:cxn>
              <a:cxn ang="0">
                <a:pos x="T4" y="T5"/>
              </a:cxn>
            </a:cxnLst>
            <a:rect l="0" t="0" r="r" b="b"/>
            <a:pathLst>
              <a:path w="47" h="28">
                <a:moveTo>
                  <a:pt x="26" y="0"/>
                </a:moveTo>
                <a:cubicBezTo>
                  <a:pt x="47" y="13"/>
                  <a:pt x="28" y="28"/>
                  <a:pt x="10" y="26"/>
                </a:cubicBezTo>
                <a:cubicBezTo>
                  <a:pt x="0" y="13"/>
                  <a:pt x="15" y="4"/>
                  <a:pt x="2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01" name="Freeform 105">
            <a:extLst>
              <a:ext uri="{FF2B5EF4-FFF2-40B4-BE49-F238E27FC236}">
                <a16:creationId xmlns:a16="http://schemas.microsoft.com/office/drawing/2014/main" id="{F5A66334-17A8-4594-AB17-4C33A955B2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578638" y="1792714"/>
            <a:ext cx="140901" cy="93027"/>
          </a:xfrm>
          <a:custGeom>
            <a:avLst/>
            <a:gdLst>
              <a:gd name="T0" fmla="*/ 26 w 43"/>
              <a:gd name="T1" fmla="*/ 3 h 31"/>
              <a:gd name="T2" fmla="*/ 39 w 43"/>
              <a:gd name="T3" fmla="*/ 23 h 31"/>
              <a:gd name="T4" fmla="*/ 26 w 43"/>
              <a:gd name="T5" fmla="*/ 3 h 31"/>
            </a:gdLst>
            <a:ahLst/>
            <a:cxnLst>
              <a:cxn ang="0">
                <a:pos x="T0" y="T1"/>
              </a:cxn>
              <a:cxn ang="0">
                <a:pos x="T2" y="T3"/>
              </a:cxn>
              <a:cxn ang="0">
                <a:pos x="T4" y="T5"/>
              </a:cxn>
            </a:cxnLst>
            <a:rect l="0" t="0" r="r" b="b"/>
            <a:pathLst>
              <a:path w="43" h="31">
                <a:moveTo>
                  <a:pt x="26" y="3"/>
                </a:moveTo>
                <a:cubicBezTo>
                  <a:pt x="34" y="0"/>
                  <a:pt x="43" y="17"/>
                  <a:pt x="39" y="23"/>
                </a:cubicBezTo>
                <a:cubicBezTo>
                  <a:pt x="20" y="31"/>
                  <a:pt x="0" y="15"/>
                  <a:pt x="26" y="3"/>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03" name="Freeform 107">
            <a:extLst>
              <a:ext uri="{FF2B5EF4-FFF2-40B4-BE49-F238E27FC236}">
                <a16:creationId xmlns:a16="http://schemas.microsoft.com/office/drawing/2014/main" id="{FB7FEAD3-708C-4B79-B452-4445C27780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858039" y="1824004"/>
            <a:ext cx="154193" cy="81603"/>
          </a:xfrm>
          <a:custGeom>
            <a:avLst/>
            <a:gdLst>
              <a:gd name="T0" fmla="*/ 31 w 47"/>
              <a:gd name="T1" fmla="*/ 0 h 27"/>
              <a:gd name="T2" fmla="*/ 17 w 47"/>
              <a:gd name="T3" fmla="*/ 23 h 27"/>
              <a:gd name="T4" fmla="*/ 31 w 47"/>
              <a:gd name="T5" fmla="*/ 0 h 27"/>
            </a:gdLst>
            <a:ahLst/>
            <a:cxnLst>
              <a:cxn ang="0">
                <a:pos x="T0" y="T1"/>
              </a:cxn>
              <a:cxn ang="0">
                <a:pos x="T2" y="T3"/>
              </a:cxn>
              <a:cxn ang="0">
                <a:pos x="T4" y="T5"/>
              </a:cxn>
            </a:cxnLst>
            <a:rect l="0" t="0" r="r" b="b"/>
            <a:pathLst>
              <a:path w="47" h="27">
                <a:moveTo>
                  <a:pt x="31" y="0"/>
                </a:moveTo>
                <a:cubicBezTo>
                  <a:pt x="47" y="10"/>
                  <a:pt x="32" y="27"/>
                  <a:pt x="17" y="23"/>
                </a:cubicBezTo>
                <a:cubicBezTo>
                  <a:pt x="0" y="14"/>
                  <a:pt x="18" y="0"/>
                  <a:pt x="3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05" name="Freeform 92">
            <a:extLst>
              <a:ext uri="{FF2B5EF4-FFF2-40B4-BE49-F238E27FC236}">
                <a16:creationId xmlns:a16="http://schemas.microsoft.com/office/drawing/2014/main" id="{41281533-9B25-42A4-9F50-34B4F24C0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9102813" y="1759540"/>
            <a:ext cx="140901" cy="102819"/>
          </a:xfrm>
          <a:custGeom>
            <a:avLst/>
            <a:gdLst>
              <a:gd name="T0" fmla="*/ 28 w 43"/>
              <a:gd name="T1" fmla="*/ 0 h 34"/>
              <a:gd name="T2" fmla="*/ 41 w 43"/>
              <a:gd name="T3" fmla="*/ 21 h 34"/>
              <a:gd name="T4" fmla="*/ 28 w 43"/>
              <a:gd name="T5" fmla="*/ 0 h 34"/>
            </a:gdLst>
            <a:ahLst/>
            <a:cxnLst>
              <a:cxn ang="0">
                <a:pos x="T0" y="T1"/>
              </a:cxn>
              <a:cxn ang="0">
                <a:pos x="T2" y="T3"/>
              </a:cxn>
              <a:cxn ang="0">
                <a:pos x="T4" y="T5"/>
              </a:cxn>
            </a:cxnLst>
            <a:rect l="0" t="0" r="r" b="b"/>
            <a:pathLst>
              <a:path w="43" h="34">
                <a:moveTo>
                  <a:pt x="28" y="0"/>
                </a:moveTo>
                <a:cubicBezTo>
                  <a:pt x="35" y="1"/>
                  <a:pt x="43" y="11"/>
                  <a:pt x="41" y="21"/>
                </a:cubicBezTo>
                <a:cubicBezTo>
                  <a:pt x="23" y="34"/>
                  <a:pt x="0" y="7"/>
                  <a:pt x="28"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07" name="Freeform 114">
            <a:extLst>
              <a:ext uri="{FF2B5EF4-FFF2-40B4-BE49-F238E27FC236}">
                <a16:creationId xmlns:a16="http://schemas.microsoft.com/office/drawing/2014/main" id="{007246F1-084B-45D9-BDD9-99BB53F6C9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278066" y="1804776"/>
            <a:ext cx="6204" cy="5712"/>
          </a:xfrm>
          <a:custGeom>
            <a:avLst/>
            <a:gdLst>
              <a:gd name="T0" fmla="*/ 0 w 2"/>
              <a:gd name="T1" fmla="*/ 0 h 2"/>
              <a:gd name="T2" fmla="*/ 1 w 2"/>
              <a:gd name="T3" fmla="*/ 2 h 2"/>
              <a:gd name="T4" fmla="*/ 0 w 2"/>
              <a:gd name="T5" fmla="*/ 0 h 2"/>
            </a:gdLst>
            <a:ahLst/>
            <a:cxnLst>
              <a:cxn ang="0">
                <a:pos x="T0" y="T1"/>
              </a:cxn>
              <a:cxn ang="0">
                <a:pos x="T2" y="T3"/>
              </a:cxn>
              <a:cxn ang="0">
                <a:pos x="T4" y="T5"/>
              </a:cxn>
            </a:cxnLst>
            <a:rect l="0" t="0" r="r" b="b"/>
            <a:pathLst>
              <a:path w="2" h="2">
                <a:moveTo>
                  <a:pt x="0" y="0"/>
                </a:moveTo>
                <a:cubicBezTo>
                  <a:pt x="1" y="1"/>
                  <a:pt x="2" y="2"/>
                  <a:pt x="1" y="2"/>
                </a:cubicBezTo>
                <a:cubicBezTo>
                  <a:pt x="0" y="2"/>
                  <a:pt x="0" y="1"/>
                  <a:pt x="0"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09" name="Freeform 113">
            <a:extLst>
              <a:ext uri="{FF2B5EF4-FFF2-40B4-BE49-F238E27FC236}">
                <a16:creationId xmlns:a16="http://schemas.microsoft.com/office/drawing/2014/main" id="{77CDD712-F443-4EDC-B663-5EC5ACD7DB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511612" y="1804776"/>
            <a:ext cx="9748" cy="8977"/>
          </a:xfrm>
          <a:custGeom>
            <a:avLst/>
            <a:gdLst>
              <a:gd name="T0" fmla="*/ 1 w 3"/>
              <a:gd name="T1" fmla="*/ 0 h 3"/>
              <a:gd name="T2" fmla="*/ 3 w 3"/>
              <a:gd name="T3" fmla="*/ 1 h 3"/>
              <a:gd name="T4" fmla="*/ 1 w 3"/>
              <a:gd name="T5" fmla="*/ 0 h 3"/>
            </a:gdLst>
            <a:ahLst/>
            <a:cxnLst>
              <a:cxn ang="0">
                <a:pos x="T0" y="T1"/>
              </a:cxn>
              <a:cxn ang="0">
                <a:pos x="T2" y="T3"/>
              </a:cxn>
              <a:cxn ang="0">
                <a:pos x="T4" y="T5"/>
              </a:cxn>
            </a:cxnLst>
            <a:rect l="0" t="0" r="r" b="b"/>
            <a:pathLst>
              <a:path w="3" h="3">
                <a:moveTo>
                  <a:pt x="1" y="0"/>
                </a:moveTo>
                <a:cubicBezTo>
                  <a:pt x="1" y="0"/>
                  <a:pt x="2" y="1"/>
                  <a:pt x="3" y="1"/>
                </a:cubicBezTo>
                <a:cubicBezTo>
                  <a:pt x="2" y="3"/>
                  <a:pt x="0" y="1"/>
                  <a:pt x="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11" name="Freeform 104">
            <a:extLst>
              <a:ext uri="{FF2B5EF4-FFF2-40B4-BE49-F238E27FC236}">
                <a16:creationId xmlns:a16="http://schemas.microsoft.com/office/drawing/2014/main" id="{4A695BE5-DE27-460F-845F-45BB814FE3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9123391" y="1836771"/>
            <a:ext cx="7089" cy="5712"/>
          </a:xfrm>
          <a:custGeom>
            <a:avLst/>
            <a:gdLst>
              <a:gd name="T0" fmla="*/ 0 w 2"/>
              <a:gd name="T1" fmla="*/ 0 h 2"/>
              <a:gd name="T2" fmla="*/ 1 w 2"/>
              <a:gd name="T3" fmla="*/ 2 h 2"/>
              <a:gd name="T4" fmla="*/ 0 w 2"/>
              <a:gd name="T5" fmla="*/ 0 h 2"/>
            </a:gdLst>
            <a:ahLst/>
            <a:cxnLst>
              <a:cxn ang="0">
                <a:pos x="T0" y="T1"/>
              </a:cxn>
              <a:cxn ang="0">
                <a:pos x="T2" y="T3"/>
              </a:cxn>
              <a:cxn ang="0">
                <a:pos x="T4" y="T5"/>
              </a:cxn>
            </a:cxnLst>
            <a:rect l="0" t="0" r="r" b="b"/>
            <a:pathLst>
              <a:path w="2" h="2">
                <a:moveTo>
                  <a:pt x="0" y="0"/>
                </a:moveTo>
                <a:cubicBezTo>
                  <a:pt x="1" y="0"/>
                  <a:pt x="2" y="1"/>
                  <a:pt x="1" y="2"/>
                </a:cubicBezTo>
                <a:cubicBezTo>
                  <a:pt x="0" y="2"/>
                  <a:pt x="0" y="1"/>
                  <a:pt x="0"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13" name="Freeform 91">
            <a:extLst>
              <a:ext uri="{FF2B5EF4-FFF2-40B4-BE49-F238E27FC236}">
                <a16:creationId xmlns:a16="http://schemas.microsoft.com/office/drawing/2014/main" id="{DE28BE4E-1A59-46FF-810A-A8F9A46F70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9358692" y="1822760"/>
            <a:ext cx="118747" cy="81603"/>
          </a:xfrm>
          <a:custGeom>
            <a:avLst/>
            <a:gdLst>
              <a:gd name="T0" fmla="*/ 19 w 36"/>
              <a:gd name="T1" fmla="*/ 1 h 27"/>
              <a:gd name="T2" fmla="*/ 21 w 36"/>
              <a:gd name="T3" fmla="*/ 27 h 27"/>
              <a:gd name="T4" fmla="*/ 19 w 36"/>
              <a:gd name="T5" fmla="*/ 1 h 27"/>
            </a:gdLst>
            <a:ahLst/>
            <a:cxnLst>
              <a:cxn ang="0">
                <a:pos x="T0" y="T1"/>
              </a:cxn>
              <a:cxn ang="0">
                <a:pos x="T2" y="T3"/>
              </a:cxn>
              <a:cxn ang="0">
                <a:pos x="T4" y="T5"/>
              </a:cxn>
            </a:cxnLst>
            <a:rect l="0" t="0" r="r" b="b"/>
            <a:pathLst>
              <a:path w="36" h="27">
                <a:moveTo>
                  <a:pt x="19" y="1"/>
                </a:moveTo>
                <a:cubicBezTo>
                  <a:pt x="30" y="1"/>
                  <a:pt x="36" y="24"/>
                  <a:pt x="21" y="27"/>
                </a:cubicBezTo>
                <a:cubicBezTo>
                  <a:pt x="1" y="26"/>
                  <a:pt x="0" y="0"/>
                  <a:pt x="19"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15" name="Freeform 95">
            <a:extLst>
              <a:ext uri="{FF2B5EF4-FFF2-40B4-BE49-F238E27FC236}">
                <a16:creationId xmlns:a16="http://schemas.microsoft.com/office/drawing/2014/main" id="{A3CF799A-9839-4CB1-9381-DCC0C1FE1B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9697627" y="1812291"/>
            <a:ext cx="117860" cy="81603"/>
          </a:xfrm>
          <a:custGeom>
            <a:avLst/>
            <a:gdLst>
              <a:gd name="T0" fmla="*/ 19 w 36"/>
              <a:gd name="T1" fmla="*/ 1 h 27"/>
              <a:gd name="T2" fmla="*/ 21 w 36"/>
              <a:gd name="T3" fmla="*/ 27 h 27"/>
              <a:gd name="T4" fmla="*/ 19 w 36"/>
              <a:gd name="T5" fmla="*/ 1 h 27"/>
            </a:gdLst>
            <a:ahLst/>
            <a:cxnLst>
              <a:cxn ang="0">
                <a:pos x="T0" y="T1"/>
              </a:cxn>
              <a:cxn ang="0">
                <a:pos x="T2" y="T3"/>
              </a:cxn>
              <a:cxn ang="0">
                <a:pos x="T4" y="T5"/>
              </a:cxn>
            </a:cxnLst>
            <a:rect l="0" t="0" r="r" b="b"/>
            <a:pathLst>
              <a:path w="36" h="27">
                <a:moveTo>
                  <a:pt x="19" y="1"/>
                </a:moveTo>
                <a:cubicBezTo>
                  <a:pt x="31" y="2"/>
                  <a:pt x="36" y="24"/>
                  <a:pt x="21" y="27"/>
                </a:cubicBezTo>
                <a:cubicBezTo>
                  <a:pt x="1" y="27"/>
                  <a:pt x="0" y="0"/>
                  <a:pt x="19"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17" name="Freeform 115">
            <a:extLst>
              <a:ext uri="{FF2B5EF4-FFF2-40B4-BE49-F238E27FC236}">
                <a16:creationId xmlns:a16="http://schemas.microsoft.com/office/drawing/2014/main" id="{1EFA42E9-27C0-423D-93C8-794A9683FC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940920" y="1810489"/>
            <a:ext cx="6204" cy="5712"/>
          </a:xfrm>
          <a:custGeom>
            <a:avLst/>
            <a:gdLst>
              <a:gd name="T0" fmla="*/ 0 w 2"/>
              <a:gd name="T1" fmla="*/ 0 h 2"/>
              <a:gd name="T2" fmla="*/ 1 w 2"/>
              <a:gd name="T3" fmla="*/ 2 h 2"/>
              <a:gd name="T4" fmla="*/ 0 w 2"/>
              <a:gd name="T5" fmla="*/ 0 h 2"/>
            </a:gdLst>
            <a:ahLst/>
            <a:cxnLst>
              <a:cxn ang="0">
                <a:pos x="T0" y="T1"/>
              </a:cxn>
              <a:cxn ang="0">
                <a:pos x="T2" y="T3"/>
              </a:cxn>
              <a:cxn ang="0">
                <a:pos x="T4" y="T5"/>
              </a:cxn>
            </a:cxnLst>
            <a:rect l="0" t="0" r="r" b="b"/>
            <a:pathLst>
              <a:path w="2" h="2">
                <a:moveTo>
                  <a:pt x="0" y="0"/>
                </a:moveTo>
                <a:cubicBezTo>
                  <a:pt x="1" y="0"/>
                  <a:pt x="2" y="1"/>
                  <a:pt x="1" y="2"/>
                </a:cubicBezTo>
                <a:cubicBezTo>
                  <a:pt x="0" y="2"/>
                  <a:pt x="0" y="1"/>
                  <a:pt x="0"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19" name="Freeform 93">
            <a:extLst>
              <a:ext uri="{FF2B5EF4-FFF2-40B4-BE49-F238E27FC236}">
                <a16:creationId xmlns:a16="http://schemas.microsoft.com/office/drawing/2014/main" id="{E5B56BED-7578-4E42-889D-34AA58F679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9928451" y="1829760"/>
            <a:ext cx="127608" cy="79154"/>
          </a:xfrm>
          <a:custGeom>
            <a:avLst/>
            <a:gdLst>
              <a:gd name="T0" fmla="*/ 23 w 39"/>
              <a:gd name="T1" fmla="*/ 0 h 26"/>
              <a:gd name="T2" fmla="*/ 19 w 39"/>
              <a:gd name="T3" fmla="*/ 26 h 26"/>
              <a:gd name="T4" fmla="*/ 23 w 39"/>
              <a:gd name="T5" fmla="*/ 0 h 26"/>
            </a:gdLst>
            <a:ahLst/>
            <a:cxnLst>
              <a:cxn ang="0">
                <a:pos x="T0" y="T1"/>
              </a:cxn>
              <a:cxn ang="0">
                <a:pos x="T2" y="T3"/>
              </a:cxn>
              <a:cxn ang="0">
                <a:pos x="T4" y="T5"/>
              </a:cxn>
            </a:cxnLst>
            <a:rect l="0" t="0" r="r" b="b"/>
            <a:pathLst>
              <a:path w="39" h="26">
                <a:moveTo>
                  <a:pt x="23" y="0"/>
                </a:moveTo>
                <a:cubicBezTo>
                  <a:pt x="39" y="4"/>
                  <a:pt x="34" y="25"/>
                  <a:pt x="19" y="26"/>
                </a:cubicBezTo>
                <a:cubicBezTo>
                  <a:pt x="0" y="20"/>
                  <a:pt x="7" y="4"/>
                  <a:pt x="23"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1" name="Freeform 96">
            <a:extLst>
              <a:ext uri="{FF2B5EF4-FFF2-40B4-BE49-F238E27FC236}">
                <a16:creationId xmlns:a16="http://schemas.microsoft.com/office/drawing/2014/main" id="{FCC7DD6E-E0E5-46B9-81B7-3B2F7B3332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216034" y="1818819"/>
            <a:ext cx="147104" cy="108531"/>
          </a:xfrm>
          <a:custGeom>
            <a:avLst/>
            <a:gdLst>
              <a:gd name="T0" fmla="*/ 28 w 45"/>
              <a:gd name="T1" fmla="*/ 0 h 36"/>
              <a:gd name="T2" fmla="*/ 41 w 45"/>
              <a:gd name="T3" fmla="*/ 20 h 36"/>
              <a:gd name="T4" fmla="*/ 28 w 45"/>
              <a:gd name="T5" fmla="*/ 0 h 36"/>
            </a:gdLst>
            <a:ahLst/>
            <a:cxnLst>
              <a:cxn ang="0">
                <a:pos x="T0" y="T1"/>
              </a:cxn>
              <a:cxn ang="0">
                <a:pos x="T2" y="T3"/>
              </a:cxn>
              <a:cxn ang="0">
                <a:pos x="T4" y="T5"/>
              </a:cxn>
            </a:cxnLst>
            <a:rect l="0" t="0" r="r" b="b"/>
            <a:pathLst>
              <a:path w="45" h="36">
                <a:moveTo>
                  <a:pt x="28" y="0"/>
                </a:moveTo>
                <a:cubicBezTo>
                  <a:pt x="32" y="0"/>
                  <a:pt x="45" y="13"/>
                  <a:pt x="41" y="20"/>
                </a:cubicBezTo>
                <a:cubicBezTo>
                  <a:pt x="24" y="36"/>
                  <a:pt x="0" y="7"/>
                  <a:pt x="28"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3" name="Freeform 100">
            <a:extLst>
              <a:ext uri="{FF2B5EF4-FFF2-40B4-BE49-F238E27FC236}">
                <a16:creationId xmlns:a16="http://schemas.microsoft.com/office/drawing/2014/main" id="{9C83D9FD-E06E-407B-BA7C-2C2AD5B16C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536827" y="1821266"/>
            <a:ext cx="128495" cy="93843"/>
          </a:xfrm>
          <a:custGeom>
            <a:avLst/>
            <a:gdLst>
              <a:gd name="T0" fmla="*/ 28 w 39"/>
              <a:gd name="T1" fmla="*/ 1 h 31"/>
              <a:gd name="T2" fmla="*/ 39 w 39"/>
              <a:gd name="T3" fmla="*/ 21 h 31"/>
              <a:gd name="T4" fmla="*/ 28 w 39"/>
              <a:gd name="T5" fmla="*/ 1 h 31"/>
            </a:gdLst>
            <a:ahLst/>
            <a:cxnLst>
              <a:cxn ang="0">
                <a:pos x="T0" y="T1"/>
              </a:cxn>
              <a:cxn ang="0">
                <a:pos x="T2" y="T3"/>
              </a:cxn>
              <a:cxn ang="0">
                <a:pos x="T4" y="T5"/>
              </a:cxn>
            </a:cxnLst>
            <a:rect l="0" t="0" r="r" b="b"/>
            <a:pathLst>
              <a:path w="39" h="31">
                <a:moveTo>
                  <a:pt x="28" y="1"/>
                </a:moveTo>
                <a:cubicBezTo>
                  <a:pt x="38" y="0"/>
                  <a:pt x="38" y="12"/>
                  <a:pt x="39" y="21"/>
                </a:cubicBezTo>
                <a:cubicBezTo>
                  <a:pt x="18" y="31"/>
                  <a:pt x="0" y="12"/>
                  <a:pt x="28"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5" name="Freeform 98">
            <a:extLst>
              <a:ext uri="{FF2B5EF4-FFF2-40B4-BE49-F238E27FC236}">
                <a16:creationId xmlns:a16="http://schemas.microsoft.com/office/drawing/2014/main" id="{3C1174EE-071E-4421-BD9C-2C2D84190D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891294" y="1821267"/>
            <a:ext cx="147990" cy="79154"/>
          </a:xfrm>
          <a:custGeom>
            <a:avLst/>
            <a:gdLst>
              <a:gd name="T0" fmla="*/ 23 w 45"/>
              <a:gd name="T1" fmla="*/ 0 h 26"/>
              <a:gd name="T2" fmla="*/ 30 w 45"/>
              <a:gd name="T3" fmla="*/ 26 h 26"/>
              <a:gd name="T4" fmla="*/ 23 w 45"/>
              <a:gd name="T5" fmla="*/ 0 h 26"/>
            </a:gdLst>
            <a:ahLst/>
            <a:cxnLst>
              <a:cxn ang="0">
                <a:pos x="T0" y="T1"/>
              </a:cxn>
              <a:cxn ang="0">
                <a:pos x="T2" y="T3"/>
              </a:cxn>
              <a:cxn ang="0">
                <a:pos x="T4" y="T5"/>
              </a:cxn>
            </a:cxnLst>
            <a:rect l="0" t="0" r="r" b="b"/>
            <a:pathLst>
              <a:path w="45" h="26">
                <a:moveTo>
                  <a:pt x="23" y="0"/>
                </a:moveTo>
                <a:cubicBezTo>
                  <a:pt x="33" y="2"/>
                  <a:pt x="45" y="21"/>
                  <a:pt x="30" y="26"/>
                </a:cubicBezTo>
                <a:cubicBezTo>
                  <a:pt x="10" y="24"/>
                  <a:pt x="0" y="8"/>
                  <a:pt x="23"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7" name="Freeform 99">
            <a:extLst>
              <a:ext uri="{FF2B5EF4-FFF2-40B4-BE49-F238E27FC236}">
                <a16:creationId xmlns:a16="http://schemas.microsoft.com/office/drawing/2014/main" id="{6F280CAD-1F1B-4F43-99A3-B2EC2A7F30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084479" y="1821265"/>
            <a:ext cx="219770" cy="121588"/>
          </a:xfrm>
          <a:custGeom>
            <a:avLst/>
            <a:gdLst>
              <a:gd name="T0" fmla="*/ 36 w 67"/>
              <a:gd name="T1" fmla="*/ 0 h 40"/>
              <a:gd name="T2" fmla="*/ 44 w 67"/>
              <a:gd name="T3" fmla="*/ 2 h 40"/>
              <a:gd name="T4" fmla="*/ 31 w 67"/>
              <a:gd name="T5" fmla="*/ 2 h 40"/>
              <a:gd name="T6" fmla="*/ 36 w 67"/>
              <a:gd name="T7" fmla="*/ 0 h 40"/>
            </a:gdLst>
            <a:ahLst/>
            <a:cxnLst>
              <a:cxn ang="0">
                <a:pos x="T0" y="T1"/>
              </a:cxn>
              <a:cxn ang="0">
                <a:pos x="T2" y="T3"/>
              </a:cxn>
              <a:cxn ang="0">
                <a:pos x="T4" y="T5"/>
              </a:cxn>
              <a:cxn ang="0">
                <a:pos x="T6" y="T7"/>
              </a:cxn>
            </a:cxnLst>
            <a:rect l="0" t="0" r="r" b="b"/>
            <a:pathLst>
              <a:path w="67" h="40">
                <a:moveTo>
                  <a:pt x="36" y="0"/>
                </a:moveTo>
                <a:cubicBezTo>
                  <a:pt x="39" y="3"/>
                  <a:pt x="41" y="0"/>
                  <a:pt x="44" y="2"/>
                </a:cubicBezTo>
                <a:cubicBezTo>
                  <a:pt x="67" y="40"/>
                  <a:pt x="0" y="25"/>
                  <a:pt x="31" y="2"/>
                </a:cubicBezTo>
                <a:cubicBezTo>
                  <a:pt x="24" y="11"/>
                  <a:pt x="31" y="5"/>
                  <a:pt x="3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9" name="Freeform 97">
            <a:extLst>
              <a:ext uri="{FF2B5EF4-FFF2-40B4-BE49-F238E27FC236}">
                <a16:creationId xmlns:a16="http://schemas.microsoft.com/office/drawing/2014/main" id="{0D5C974E-4B43-4FFA-8230-DB0E1993C3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409702" y="1821267"/>
            <a:ext cx="190526" cy="121588"/>
          </a:xfrm>
          <a:custGeom>
            <a:avLst/>
            <a:gdLst>
              <a:gd name="T0" fmla="*/ 42 w 58"/>
              <a:gd name="T1" fmla="*/ 0 h 40"/>
              <a:gd name="T2" fmla="*/ 53 w 58"/>
              <a:gd name="T3" fmla="*/ 17 h 40"/>
              <a:gd name="T4" fmla="*/ 42 w 58"/>
              <a:gd name="T5" fmla="*/ 0 h 40"/>
            </a:gdLst>
            <a:ahLst/>
            <a:cxnLst>
              <a:cxn ang="0">
                <a:pos x="T0" y="T1"/>
              </a:cxn>
              <a:cxn ang="0">
                <a:pos x="T2" y="T3"/>
              </a:cxn>
              <a:cxn ang="0">
                <a:pos x="T4" y="T5"/>
              </a:cxn>
            </a:cxnLst>
            <a:rect l="0" t="0" r="r" b="b"/>
            <a:pathLst>
              <a:path w="58" h="40">
                <a:moveTo>
                  <a:pt x="42" y="0"/>
                </a:moveTo>
                <a:cubicBezTo>
                  <a:pt x="52" y="0"/>
                  <a:pt x="50" y="9"/>
                  <a:pt x="53" y="17"/>
                </a:cubicBezTo>
                <a:cubicBezTo>
                  <a:pt x="58" y="40"/>
                  <a:pt x="0" y="6"/>
                  <a:pt x="42"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1" name="Freeform 101">
            <a:extLst>
              <a:ext uri="{FF2B5EF4-FFF2-40B4-BE49-F238E27FC236}">
                <a16:creationId xmlns:a16="http://schemas.microsoft.com/office/drawing/2014/main" id="{A1CACEBA-A7A9-45FB-897A-888150011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734040" y="1827796"/>
            <a:ext cx="138242" cy="81603"/>
          </a:xfrm>
          <a:custGeom>
            <a:avLst/>
            <a:gdLst>
              <a:gd name="T0" fmla="*/ 22 w 42"/>
              <a:gd name="T1" fmla="*/ 0 h 27"/>
              <a:gd name="T2" fmla="*/ 14 w 42"/>
              <a:gd name="T3" fmla="*/ 25 h 27"/>
              <a:gd name="T4" fmla="*/ 22 w 42"/>
              <a:gd name="T5" fmla="*/ 0 h 27"/>
            </a:gdLst>
            <a:ahLst/>
            <a:cxnLst>
              <a:cxn ang="0">
                <a:pos x="T0" y="T1"/>
              </a:cxn>
              <a:cxn ang="0">
                <a:pos x="T2" y="T3"/>
              </a:cxn>
              <a:cxn ang="0">
                <a:pos x="T4" y="T5"/>
              </a:cxn>
            </a:cxnLst>
            <a:rect l="0" t="0" r="r" b="b"/>
            <a:pathLst>
              <a:path w="42" h="27">
                <a:moveTo>
                  <a:pt x="22" y="0"/>
                </a:moveTo>
                <a:cubicBezTo>
                  <a:pt x="42" y="7"/>
                  <a:pt x="28" y="27"/>
                  <a:pt x="14" y="25"/>
                </a:cubicBezTo>
                <a:cubicBezTo>
                  <a:pt x="0" y="18"/>
                  <a:pt x="9" y="2"/>
                  <a:pt x="22"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3" name="Freeform 94">
            <a:extLst>
              <a:ext uri="{FF2B5EF4-FFF2-40B4-BE49-F238E27FC236}">
                <a16:creationId xmlns:a16="http://schemas.microsoft.com/office/drawing/2014/main" id="{583E2F4A-E235-4600-A80D-18C1C36EE5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915258" y="1868188"/>
            <a:ext cx="138242" cy="102819"/>
          </a:xfrm>
          <a:custGeom>
            <a:avLst/>
            <a:gdLst>
              <a:gd name="T0" fmla="*/ 29 w 42"/>
              <a:gd name="T1" fmla="*/ 1 h 34"/>
              <a:gd name="T2" fmla="*/ 40 w 42"/>
              <a:gd name="T3" fmla="*/ 20 h 34"/>
              <a:gd name="T4" fmla="*/ 29 w 42"/>
              <a:gd name="T5" fmla="*/ 1 h 34"/>
            </a:gdLst>
            <a:ahLst/>
            <a:cxnLst>
              <a:cxn ang="0">
                <a:pos x="T0" y="T1"/>
              </a:cxn>
              <a:cxn ang="0">
                <a:pos x="T2" y="T3"/>
              </a:cxn>
              <a:cxn ang="0">
                <a:pos x="T4" y="T5"/>
              </a:cxn>
            </a:cxnLst>
            <a:rect l="0" t="0" r="r" b="b"/>
            <a:pathLst>
              <a:path w="42" h="34">
                <a:moveTo>
                  <a:pt x="29" y="1"/>
                </a:moveTo>
                <a:cubicBezTo>
                  <a:pt x="38" y="0"/>
                  <a:pt x="42" y="12"/>
                  <a:pt x="40" y="20"/>
                </a:cubicBezTo>
                <a:cubicBezTo>
                  <a:pt x="22" y="34"/>
                  <a:pt x="0" y="9"/>
                  <a:pt x="29"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5" name="Freeform 132">
            <a:extLst>
              <a:ext uri="{FF2B5EF4-FFF2-40B4-BE49-F238E27FC236}">
                <a16:creationId xmlns:a16="http://schemas.microsoft.com/office/drawing/2014/main" id="{F16259CF-A0BC-4673-91C7-A7D3CDF7C7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880494" y="1984585"/>
            <a:ext cx="127608" cy="69362"/>
          </a:xfrm>
          <a:custGeom>
            <a:avLst/>
            <a:gdLst>
              <a:gd name="T0" fmla="*/ 16 w 39"/>
              <a:gd name="T1" fmla="*/ 0 h 23"/>
              <a:gd name="T2" fmla="*/ 11 w 39"/>
              <a:gd name="T3" fmla="*/ 23 h 23"/>
              <a:gd name="T4" fmla="*/ 16 w 39"/>
              <a:gd name="T5" fmla="*/ 0 h 23"/>
            </a:gdLst>
            <a:ahLst/>
            <a:cxnLst>
              <a:cxn ang="0">
                <a:pos x="T0" y="T1"/>
              </a:cxn>
              <a:cxn ang="0">
                <a:pos x="T2" y="T3"/>
              </a:cxn>
              <a:cxn ang="0">
                <a:pos x="T4" y="T5"/>
              </a:cxn>
            </a:cxnLst>
            <a:rect l="0" t="0" r="r" b="b"/>
            <a:pathLst>
              <a:path w="39" h="23">
                <a:moveTo>
                  <a:pt x="16" y="0"/>
                </a:moveTo>
                <a:cubicBezTo>
                  <a:pt x="39" y="8"/>
                  <a:pt x="31" y="17"/>
                  <a:pt x="11" y="23"/>
                </a:cubicBezTo>
                <a:cubicBezTo>
                  <a:pt x="0" y="16"/>
                  <a:pt x="4" y="2"/>
                  <a:pt x="1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7" name="Freeform 134">
            <a:extLst>
              <a:ext uri="{FF2B5EF4-FFF2-40B4-BE49-F238E27FC236}">
                <a16:creationId xmlns:a16="http://schemas.microsoft.com/office/drawing/2014/main" id="{B09A934A-4464-4C9B-ACAD-9128E0B615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2076791" y="1990554"/>
            <a:ext cx="124063" cy="117507"/>
          </a:xfrm>
          <a:custGeom>
            <a:avLst/>
            <a:gdLst>
              <a:gd name="T0" fmla="*/ 20 w 38"/>
              <a:gd name="T1" fmla="*/ 2 h 39"/>
              <a:gd name="T2" fmla="*/ 38 w 38"/>
              <a:gd name="T3" fmla="*/ 19 h 39"/>
              <a:gd name="T4" fmla="*/ 20 w 38"/>
              <a:gd name="T5" fmla="*/ 2 h 39"/>
            </a:gdLst>
            <a:ahLst/>
            <a:cxnLst>
              <a:cxn ang="0">
                <a:pos x="T0" y="T1"/>
              </a:cxn>
              <a:cxn ang="0">
                <a:pos x="T2" y="T3"/>
              </a:cxn>
              <a:cxn ang="0">
                <a:pos x="T4" y="T5"/>
              </a:cxn>
            </a:cxnLst>
            <a:rect l="0" t="0" r="r" b="b"/>
            <a:pathLst>
              <a:path w="38" h="39">
                <a:moveTo>
                  <a:pt x="20" y="2"/>
                </a:moveTo>
                <a:cubicBezTo>
                  <a:pt x="34" y="0"/>
                  <a:pt x="38" y="8"/>
                  <a:pt x="38" y="19"/>
                </a:cubicBezTo>
                <a:cubicBezTo>
                  <a:pt x="24" y="39"/>
                  <a:pt x="0" y="13"/>
                  <a:pt x="20" y="2"/>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9" name="Freeform 125">
            <a:extLst>
              <a:ext uri="{FF2B5EF4-FFF2-40B4-BE49-F238E27FC236}">
                <a16:creationId xmlns:a16="http://schemas.microsoft.com/office/drawing/2014/main" id="{CB010BB8-6FD4-498C-994D-53C8DC7491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2314022" y="2016723"/>
            <a:ext cx="147990" cy="79154"/>
          </a:xfrm>
          <a:custGeom>
            <a:avLst/>
            <a:gdLst>
              <a:gd name="T0" fmla="*/ 22 w 45"/>
              <a:gd name="T1" fmla="*/ 0 h 26"/>
              <a:gd name="T2" fmla="*/ 28 w 45"/>
              <a:gd name="T3" fmla="*/ 26 h 26"/>
              <a:gd name="T4" fmla="*/ 22 w 45"/>
              <a:gd name="T5" fmla="*/ 0 h 26"/>
            </a:gdLst>
            <a:ahLst/>
            <a:cxnLst>
              <a:cxn ang="0">
                <a:pos x="T0" y="T1"/>
              </a:cxn>
              <a:cxn ang="0">
                <a:pos x="T2" y="T3"/>
              </a:cxn>
              <a:cxn ang="0">
                <a:pos x="T4" y="T5"/>
              </a:cxn>
            </a:cxnLst>
            <a:rect l="0" t="0" r="r" b="b"/>
            <a:pathLst>
              <a:path w="45" h="26">
                <a:moveTo>
                  <a:pt x="22" y="0"/>
                </a:moveTo>
                <a:cubicBezTo>
                  <a:pt x="32" y="2"/>
                  <a:pt x="45" y="22"/>
                  <a:pt x="28" y="26"/>
                </a:cubicBezTo>
                <a:cubicBezTo>
                  <a:pt x="9" y="24"/>
                  <a:pt x="0" y="9"/>
                  <a:pt x="22"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1" name="Freeform 125">
            <a:extLst>
              <a:ext uri="{FF2B5EF4-FFF2-40B4-BE49-F238E27FC236}">
                <a16:creationId xmlns:a16="http://schemas.microsoft.com/office/drawing/2014/main" id="{2D373437-2902-4D8A-B887-F6941556C2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2528670" y="2009731"/>
            <a:ext cx="147990" cy="79154"/>
          </a:xfrm>
          <a:custGeom>
            <a:avLst/>
            <a:gdLst>
              <a:gd name="T0" fmla="*/ 22 w 45"/>
              <a:gd name="T1" fmla="*/ 0 h 26"/>
              <a:gd name="T2" fmla="*/ 28 w 45"/>
              <a:gd name="T3" fmla="*/ 26 h 26"/>
              <a:gd name="T4" fmla="*/ 22 w 45"/>
              <a:gd name="T5" fmla="*/ 0 h 26"/>
            </a:gdLst>
            <a:ahLst/>
            <a:cxnLst>
              <a:cxn ang="0">
                <a:pos x="T0" y="T1"/>
              </a:cxn>
              <a:cxn ang="0">
                <a:pos x="T2" y="T3"/>
              </a:cxn>
              <a:cxn ang="0">
                <a:pos x="T4" y="T5"/>
              </a:cxn>
            </a:cxnLst>
            <a:rect l="0" t="0" r="r" b="b"/>
            <a:pathLst>
              <a:path w="45" h="26">
                <a:moveTo>
                  <a:pt x="22" y="0"/>
                </a:moveTo>
                <a:cubicBezTo>
                  <a:pt x="32" y="2"/>
                  <a:pt x="45" y="22"/>
                  <a:pt x="28" y="26"/>
                </a:cubicBezTo>
                <a:cubicBezTo>
                  <a:pt x="9" y="24"/>
                  <a:pt x="0" y="9"/>
                  <a:pt x="22"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3" name="Freeform 128">
            <a:extLst>
              <a:ext uri="{FF2B5EF4-FFF2-40B4-BE49-F238E27FC236}">
                <a16:creationId xmlns:a16="http://schemas.microsoft.com/office/drawing/2014/main" id="{217D616F-FDFA-439E-8B09-E55F8234B0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2752808" y="2031819"/>
            <a:ext cx="131153" cy="78339"/>
          </a:xfrm>
          <a:custGeom>
            <a:avLst/>
            <a:gdLst>
              <a:gd name="T0" fmla="*/ 18 w 40"/>
              <a:gd name="T1" fmla="*/ 0 h 26"/>
              <a:gd name="T2" fmla="*/ 7 w 40"/>
              <a:gd name="T3" fmla="*/ 20 h 26"/>
              <a:gd name="T4" fmla="*/ 18 w 40"/>
              <a:gd name="T5" fmla="*/ 0 h 26"/>
            </a:gdLst>
            <a:ahLst/>
            <a:cxnLst>
              <a:cxn ang="0">
                <a:pos x="T0" y="T1"/>
              </a:cxn>
              <a:cxn ang="0">
                <a:pos x="T2" y="T3"/>
              </a:cxn>
              <a:cxn ang="0">
                <a:pos x="T4" y="T5"/>
              </a:cxn>
            </a:cxnLst>
            <a:rect l="0" t="0" r="r" b="b"/>
            <a:pathLst>
              <a:path w="40" h="26">
                <a:moveTo>
                  <a:pt x="18" y="0"/>
                </a:moveTo>
                <a:cubicBezTo>
                  <a:pt x="40" y="9"/>
                  <a:pt x="28" y="26"/>
                  <a:pt x="7" y="20"/>
                </a:cubicBezTo>
                <a:cubicBezTo>
                  <a:pt x="0" y="8"/>
                  <a:pt x="6" y="1"/>
                  <a:pt x="18"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5" name="Freeform 140">
            <a:extLst>
              <a:ext uri="{FF2B5EF4-FFF2-40B4-BE49-F238E27FC236}">
                <a16:creationId xmlns:a16="http://schemas.microsoft.com/office/drawing/2014/main" id="{0F74D32E-67FC-452C-A52B-988DB49843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2995484" y="1997173"/>
            <a:ext cx="137356" cy="96290"/>
          </a:xfrm>
          <a:custGeom>
            <a:avLst/>
            <a:gdLst>
              <a:gd name="T0" fmla="*/ 25 w 42"/>
              <a:gd name="T1" fmla="*/ 0 h 32"/>
              <a:gd name="T2" fmla="*/ 4 w 42"/>
              <a:gd name="T3" fmla="*/ 18 h 32"/>
              <a:gd name="T4" fmla="*/ 25 w 42"/>
              <a:gd name="T5" fmla="*/ 0 h 32"/>
            </a:gdLst>
            <a:ahLst/>
            <a:cxnLst>
              <a:cxn ang="0">
                <a:pos x="T0" y="T1"/>
              </a:cxn>
              <a:cxn ang="0">
                <a:pos x="T2" y="T3"/>
              </a:cxn>
              <a:cxn ang="0">
                <a:pos x="T4" y="T5"/>
              </a:cxn>
            </a:cxnLst>
            <a:rect l="0" t="0" r="r" b="b"/>
            <a:pathLst>
              <a:path w="42" h="32">
                <a:moveTo>
                  <a:pt x="25" y="0"/>
                </a:moveTo>
                <a:cubicBezTo>
                  <a:pt x="42" y="13"/>
                  <a:pt x="15" y="32"/>
                  <a:pt x="4" y="18"/>
                </a:cubicBezTo>
                <a:cubicBezTo>
                  <a:pt x="0" y="5"/>
                  <a:pt x="16" y="0"/>
                  <a:pt x="25"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7" name="Freeform 126">
            <a:extLst>
              <a:ext uri="{FF2B5EF4-FFF2-40B4-BE49-F238E27FC236}">
                <a16:creationId xmlns:a16="http://schemas.microsoft.com/office/drawing/2014/main" id="{B8F74E45-2803-4A11-9333-3639A1C2F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250834" y="2028557"/>
            <a:ext cx="151535" cy="79154"/>
          </a:xfrm>
          <a:custGeom>
            <a:avLst/>
            <a:gdLst>
              <a:gd name="T0" fmla="*/ 23 w 46"/>
              <a:gd name="T1" fmla="*/ 0 h 26"/>
              <a:gd name="T2" fmla="*/ 29 w 46"/>
              <a:gd name="T3" fmla="*/ 26 h 26"/>
              <a:gd name="T4" fmla="*/ 23 w 46"/>
              <a:gd name="T5" fmla="*/ 0 h 26"/>
            </a:gdLst>
            <a:ahLst/>
            <a:cxnLst>
              <a:cxn ang="0">
                <a:pos x="T0" y="T1"/>
              </a:cxn>
              <a:cxn ang="0">
                <a:pos x="T2" y="T3"/>
              </a:cxn>
              <a:cxn ang="0">
                <a:pos x="T4" y="T5"/>
              </a:cxn>
            </a:cxnLst>
            <a:rect l="0" t="0" r="r" b="b"/>
            <a:pathLst>
              <a:path w="46" h="26">
                <a:moveTo>
                  <a:pt x="23" y="0"/>
                </a:moveTo>
                <a:cubicBezTo>
                  <a:pt x="32" y="2"/>
                  <a:pt x="46" y="22"/>
                  <a:pt x="29" y="26"/>
                </a:cubicBezTo>
                <a:cubicBezTo>
                  <a:pt x="10" y="24"/>
                  <a:pt x="0" y="9"/>
                  <a:pt x="23"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9" name="Freeform 121">
            <a:extLst>
              <a:ext uri="{FF2B5EF4-FFF2-40B4-BE49-F238E27FC236}">
                <a16:creationId xmlns:a16="http://schemas.microsoft.com/office/drawing/2014/main" id="{106009C3-0971-47AF-8BD9-2EC8A6A4B2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537067" y="2038617"/>
            <a:ext cx="133812" cy="84866"/>
          </a:xfrm>
          <a:custGeom>
            <a:avLst/>
            <a:gdLst>
              <a:gd name="T0" fmla="*/ 26 w 41"/>
              <a:gd name="T1" fmla="*/ 0 h 28"/>
              <a:gd name="T2" fmla="*/ 38 w 41"/>
              <a:gd name="T3" fmla="*/ 19 h 28"/>
              <a:gd name="T4" fmla="*/ 26 w 41"/>
              <a:gd name="T5" fmla="*/ 0 h 28"/>
            </a:gdLst>
            <a:ahLst/>
            <a:cxnLst>
              <a:cxn ang="0">
                <a:pos x="T0" y="T1"/>
              </a:cxn>
              <a:cxn ang="0">
                <a:pos x="T2" y="T3"/>
              </a:cxn>
              <a:cxn ang="0">
                <a:pos x="T4" y="T5"/>
              </a:cxn>
            </a:cxnLst>
            <a:rect l="0" t="0" r="r" b="b"/>
            <a:pathLst>
              <a:path w="41" h="28">
                <a:moveTo>
                  <a:pt x="26" y="0"/>
                </a:moveTo>
                <a:cubicBezTo>
                  <a:pt x="33" y="0"/>
                  <a:pt x="41" y="10"/>
                  <a:pt x="38" y="19"/>
                </a:cubicBezTo>
                <a:cubicBezTo>
                  <a:pt x="16" y="28"/>
                  <a:pt x="0" y="10"/>
                  <a:pt x="2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1" name="Freeform 120">
            <a:extLst>
              <a:ext uri="{FF2B5EF4-FFF2-40B4-BE49-F238E27FC236}">
                <a16:creationId xmlns:a16="http://schemas.microsoft.com/office/drawing/2014/main" id="{ED29B115-F34D-4E41-A4A2-C0CE41C697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822857" y="2027626"/>
            <a:ext cx="121406" cy="66913"/>
          </a:xfrm>
          <a:custGeom>
            <a:avLst/>
            <a:gdLst>
              <a:gd name="T0" fmla="*/ 19 w 37"/>
              <a:gd name="T1" fmla="*/ 0 h 22"/>
              <a:gd name="T2" fmla="*/ 20 w 37"/>
              <a:gd name="T3" fmla="*/ 22 h 22"/>
              <a:gd name="T4" fmla="*/ 19 w 37"/>
              <a:gd name="T5" fmla="*/ 0 h 22"/>
            </a:gdLst>
            <a:ahLst/>
            <a:cxnLst>
              <a:cxn ang="0">
                <a:pos x="T0" y="T1"/>
              </a:cxn>
              <a:cxn ang="0">
                <a:pos x="T2" y="T3"/>
              </a:cxn>
              <a:cxn ang="0">
                <a:pos x="T4" y="T5"/>
              </a:cxn>
            </a:cxnLst>
            <a:rect l="0" t="0" r="r" b="b"/>
            <a:pathLst>
              <a:path w="37" h="22">
                <a:moveTo>
                  <a:pt x="19" y="0"/>
                </a:moveTo>
                <a:cubicBezTo>
                  <a:pt x="35" y="2"/>
                  <a:pt x="37" y="21"/>
                  <a:pt x="20" y="22"/>
                </a:cubicBezTo>
                <a:cubicBezTo>
                  <a:pt x="7" y="18"/>
                  <a:pt x="0" y="6"/>
                  <a:pt x="19"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3" name="Freeform 6">
            <a:extLst>
              <a:ext uri="{FF2B5EF4-FFF2-40B4-BE49-F238E27FC236}">
                <a16:creationId xmlns:a16="http://schemas.microsoft.com/office/drawing/2014/main" id="{19D4861C-7907-48BF-84E7-96C0E098D4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32866" y="2045318"/>
            <a:ext cx="124063" cy="87315"/>
          </a:xfrm>
          <a:custGeom>
            <a:avLst/>
            <a:gdLst>
              <a:gd name="T0" fmla="*/ 12 w 38"/>
              <a:gd name="T1" fmla="*/ 3 h 29"/>
              <a:gd name="T2" fmla="*/ 15 w 38"/>
              <a:gd name="T3" fmla="*/ 29 h 29"/>
              <a:gd name="T4" fmla="*/ 12 w 38"/>
              <a:gd name="T5" fmla="*/ 3 h 29"/>
            </a:gdLst>
            <a:ahLst/>
            <a:cxnLst>
              <a:cxn ang="0">
                <a:pos x="T0" y="T1"/>
              </a:cxn>
              <a:cxn ang="0">
                <a:pos x="T2" y="T3"/>
              </a:cxn>
              <a:cxn ang="0">
                <a:pos x="T4" y="T5"/>
              </a:cxn>
            </a:cxnLst>
            <a:rect l="0" t="0" r="r" b="b"/>
            <a:pathLst>
              <a:path w="38" h="29">
                <a:moveTo>
                  <a:pt x="12" y="3"/>
                </a:moveTo>
                <a:cubicBezTo>
                  <a:pt x="34" y="0"/>
                  <a:pt x="38" y="26"/>
                  <a:pt x="15" y="29"/>
                </a:cubicBezTo>
                <a:cubicBezTo>
                  <a:pt x="4" y="23"/>
                  <a:pt x="0" y="9"/>
                  <a:pt x="12" y="3"/>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5" name="Freeform 127">
            <a:extLst>
              <a:ext uri="{FF2B5EF4-FFF2-40B4-BE49-F238E27FC236}">
                <a16:creationId xmlns:a16="http://schemas.microsoft.com/office/drawing/2014/main" id="{AEF03EB9-6D77-4E55-BCF2-4402550D39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225618" y="2028556"/>
            <a:ext cx="137356" cy="79154"/>
          </a:xfrm>
          <a:custGeom>
            <a:avLst/>
            <a:gdLst>
              <a:gd name="T0" fmla="*/ 28 w 42"/>
              <a:gd name="T1" fmla="*/ 0 h 26"/>
              <a:gd name="T2" fmla="*/ 23 w 42"/>
              <a:gd name="T3" fmla="*/ 26 h 26"/>
              <a:gd name="T4" fmla="*/ 28 w 42"/>
              <a:gd name="T5" fmla="*/ 0 h 26"/>
            </a:gdLst>
            <a:ahLst/>
            <a:cxnLst>
              <a:cxn ang="0">
                <a:pos x="T0" y="T1"/>
              </a:cxn>
              <a:cxn ang="0">
                <a:pos x="T2" y="T3"/>
              </a:cxn>
              <a:cxn ang="0">
                <a:pos x="T4" y="T5"/>
              </a:cxn>
            </a:cxnLst>
            <a:rect l="0" t="0" r="r" b="b"/>
            <a:pathLst>
              <a:path w="42" h="26">
                <a:moveTo>
                  <a:pt x="28" y="0"/>
                </a:moveTo>
                <a:cubicBezTo>
                  <a:pt x="42" y="4"/>
                  <a:pt x="38" y="23"/>
                  <a:pt x="23" y="26"/>
                </a:cubicBezTo>
                <a:cubicBezTo>
                  <a:pt x="0" y="26"/>
                  <a:pt x="8" y="5"/>
                  <a:pt x="28"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7" name="Freeform 133">
            <a:extLst>
              <a:ext uri="{FF2B5EF4-FFF2-40B4-BE49-F238E27FC236}">
                <a16:creationId xmlns:a16="http://schemas.microsoft.com/office/drawing/2014/main" id="{1C9C3C8B-A28D-44DF-AA29-02B28AED71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507420" y="2040797"/>
            <a:ext cx="137356" cy="100371"/>
          </a:xfrm>
          <a:custGeom>
            <a:avLst/>
            <a:gdLst>
              <a:gd name="T0" fmla="*/ 25 w 42"/>
              <a:gd name="T1" fmla="*/ 1 h 33"/>
              <a:gd name="T2" fmla="*/ 4 w 42"/>
              <a:gd name="T3" fmla="*/ 19 h 33"/>
              <a:gd name="T4" fmla="*/ 25 w 42"/>
              <a:gd name="T5" fmla="*/ 1 h 33"/>
            </a:gdLst>
            <a:ahLst/>
            <a:cxnLst>
              <a:cxn ang="0">
                <a:pos x="T0" y="T1"/>
              </a:cxn>
              <a:cxn ang="0">
                <a:pos x="T2" y="T3"/>
              </a:cxn>
              <a:cxn ang="0">
                <a:pos x="T4" y="T5"/>
              </a:cxn>
            </a:cxnLst>
            <a:rect l="0" t="0" r="r" b="b"/>
            <a:pathLst>
              <a:path w="42" h="33">
                <a:moveTo>
                  <a:pt x="25" y="1"/>
                </a:moveTo>
                <a:cubicBezTo>
                  <a:pt x="42" y="14"/>
                  <a:pt x="15" y="33"/>
                  <a:pt x="4" y="19"/>
                </a:cubicBezTo>
                <a:cubicBezTo>
                  <a:pt x="0" y="6"/>
                  <a:pt x="15" y="0"/>
                  <a:pt x="25"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9" name="Freeform 129">
            <a:extLst>
              <a:ext uri="{FF2B5EF4-FFF2-40B4-BE49-F238E27FC236}">
                <a16:creationId xmlns:a16="http://schemas.microsoft.com/office/drawing/2014/main" id="{1EB7CB2D-F6AA-4861-B158-DA3E6B923E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700604" y="2031819"/>
            <a:ext cx="147990" cy="109348"/>
          </a:xfrm>
          <a:custGeom>
            <a:avLst/>
            <a:gdLst>
              <a:gd name="T0" fmla="*/ 28 w 45"/>
              <a:gd name="T1" fmla="*/ 0 h 36"/>
              <a:gd name="T2" fmla="*/ 42 w 45"/>
              <a:gd name="T3" fmla="*/ 20 h 36"/>
              <a:gd name="T4" fmla="*/ 28 w 45"/>
              <a:gd name="T5" fmla="*/ 0 h 36"/>
            </a:gdLst>
            <a:ahLst/>
            <a:cxnLst>
              <a:cxn ang="0">
                <a:pos x="T0" y="T1"/>
              </a:cxn>
              <a:cxn ang="0">
                <a:pos x="T2" y="T3"/>
              </a:cxn>
              <a:cxn ang="0">
                <a:pos x="T4" y="T5"/>
              </a:cxn>
            </a:cxnLst>
            <a:rect l="0" t="0" r="r" b="b"/>
            <a:pathLst>
              <a:path w="45" h="36">
                <a:moveTo>
                  <a:pt x="28" y="0"/>
                </a:moveTo>
                <a:cubicBezTo>
                  <a:pt x="34" y="1"/>
                  <a:pt x="45" y="11"/>
                  <a:pt x="42" y="20"/>
                </a:cubicBezTo>
                <a:cubicBezTo>
                  <a:pt x="25" y="36"/>
                  <a:pt x="0" y="7"/>
                  <a:pt x="28"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1" name="Freeform 142">
            <a:extLst>
              <a:ext uri="{FF2B5EF4-FFF2-40B4-BE49-F238E27FC236}">
                <a16:creationId xmlns:a16="http://schemas.microsoft.com/office/drawing/2014/main" id="{48203367-1F19-4C4F-B38D-929816F787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766179" y="2095470"/>
            <a:ext cx="3545" cy="5712"/>
          </a:xfrm>
          <a:custGeom>
            <a:avLst/>
            <a:gdLst>
              <a:gd name="T0" fmla="*/ 0 w 1"/>
              <a:gd name="T1" fmla="*/ 0 h 2"/>
              <a:gd name="T2" fmla="*/ 1 w 1"/>
              <a:gd name="T3" fmla="*/ 2 h 2"/>
              <a:gd name="T4" fmla="*/ 0 w 1"/>
              <a:gd name="T5" fmla="*/ 0 h 2"/>
            </a:gdLst>
            <a:ahLst/>
            <a:cxnLst>
              <a:cxn ang="0">
                <a:pos x="T0" y="T1"/>
              </a:cxn>
              <a:cxn ang="0">
                <a:pos x="T2" y="T3"/>
              </a:cxn>
              <a:cxn ang="0">
                <a:pos x="T4" y="T5"/>
              </a:cxn>
            </a:cxnLst>
            <a:rect l="0" t="0" r="r" b="b"/>
            <a:pathLst>
              <a:path w="1" h="2">
                <a:moveTo>
                  <a:pt x="0" y="0"/>
                </a:moveTo>
                <a:cubicBezTo>
                  <a:pt x="1" y="1"/>
                  <a:pt x="1" y="1"/>
                  <a:pt x="1" y="2"/>
                </a:cubicBezTo>
                <a:cubicBezTo>
                  <a:pt x="0" y="2"/>
                  <a:pt x="0" y="1"/>
                  <a:pt x="0"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3" name="Freeform 138">
            <a:extLst>
              <a:ext uri="{FF2B5EF4-FFF2-40B4-BE49-F238E27FC236}">
                <a16:creationId xmlns:a16="http://schemas.microsoft.com/office/drawing/2014/main" id="{B89B3B49-0A7E-4573-9B52-D1B0659831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016079" y="2058750"/>
            <a:ext cx="117860" cy="79154"/>
          </a:xfrm>
          <a:custGeom>
            <a:avLst/>
            <a:gdLst>
              <a:gd name="T0" fmla="*/ 21 w 36"/>
              <a:gd name="T1" fmla="*/ 0 h 26"/>
              <a:gd name="T2" fmla="*/ 21 w 36"/>
              <a:gd name="T3" fmla="*/ 26 h 26"/>
              <a:gd name="T4" fmla="*/ 21 w 36"/>
              <a:gd name="T5" fmla="*/ 0 h 26"/>
            </a:gdLst>
            <a:ahLst/>
            <a:cxnLst>
              <a:cxn ang="0">
                <a:pos x="T0" y="T1"/>
              </a:cxn>
              <a:cxn ang="0">
                <a:pos x="T2" y="T3"/>
              </a:cxn>
              <a:cxn ang="0">
                <a:pos x="T4" y="T5"/>
              </a:cxn>
            </a:cxnLst>
            <a:rect l="0" t="0" r="r" b="b"/>
            <a:pathLst>
              <a:path w="36" h="26">
                <a:moveTo>
                  <a:pt x="21" y="0"/>
                </a:moveTo>
                <a:cubicBezTo>
                  <a:pt x="32" y="4"/>
                  <a:pt x="36" y="23"/>
                  <a:pt x="21" y="26"/>
                </a:cubicBezTo>
                <a:cubicBezTo>
                  <a:pt x="1" y="24"/>
                  <a:pt x="0" y="2"/>
                  <a:pt x="2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5" name="Freeform 137">
            <a:extLst>
              <a:ext uri="{FF2B5EF4-FFF2-40B4-BE49-F238E27FC236}">
                <a16:creationId xmlns:a16="http://schemas.microsoft.com/office/drawing/2014/main" id="{0288BD39-0846-445A-BD81-1E34E0E99E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268636" y="2056301"/>
            <a:ext cx="127608" cy="93843"/>
          </a:xfrm>
          <a:custGeom>
            <a:avLst/>
            <a:gdLst>
              <a:gd name="T0" fmla="*/ 23 w 39"/>
              <a:gd name="T1" fmla="*/ 0 h 31"/>
              <a:gd name="T2" fmla="*/ 17 w 39"/>
              <a:gd name="T3" fmla="*/ 26 h 31"/>
              <a:gd name="T4" fmla="*/ 23 w 39"/>
              <a:gd name="T5" fmla="*/ 0 h 31"/>
            </a:gdLst>
            <a:ahLst/>
            <a:cxnLst>
              <a:cxn ang="0">
                <a:pos x="T0" y="T1"/>
              </a:cxn>
              <a:cxn ang="0">
                <a:pos x="T2" y="T3"/>
              </a:cxn>
              <a:cxn ang="0">
                <a:pos x="T4" y="T5"/>
              </a:cxn>
            </a:cxnLst>
            <a:rect l="0" t="0" r="r" b="b"/>
            <a:pathLst>
              <a:path w="39" h="31">
                <a:moveTo>
                  <a:pt x="23" y="0"/>
                </a:moveTo>
                <a:cubicBezTo>
                  <a:pt x="39" y="3"/>
                  <a:pt x="39" y="31"/>
                  <a:pt x="17" y="26"/>
                </a:cubicBezTo>
                <a:cubicBezTo>
                  <a:pt x="0" y="6"/>
                  <a:pt x="15" y="5"/>
                  <a:pt x="23"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7" name="Freeform 136">
            <a:extLst>
              <a:ext uri="{FF2B5EF4-FFF2-40B4-BE49-F238E27FC236}">
                <a16:creationId xmlns:a16="http://schemas.microsoft.com/office/drawing/2014/main" id="{BA82150B-D747-458F-8C52-72FBA52BCD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568517" y="2052663"/>
            <a:ext cx="127608" cy="69362"/>
          </a:xfrm>
          <a:custGeom>
            <a:avLst/>
            <a:gdLst>
              <a:gd name="T0" fmla="*/ 21 w 39"/>
              <a:gd name="T1" fmla="*/ 0 h 23"/>
              <a:gd name="T2" fmla="*/ 22 w 39"/>
              <a:gd name="T3" fmla="*/ 23 h 23"/>
              <a:gd name="T4" fmla="*/ 21 w 39"/>
              <a:gd name="T5" fmla="*/ 0 h 23"/>
            </a:gdLst>
            <a:ahLst/>
            <a:cxnLst>
              <a:cxn ang="0">
                <a:pos x="T0" y="T1"/>
              </a:cxn>
              <a:cxn ang="0">
                <a:pos x="T2" y="T3"/>
              </a:cxn>
              <a:cxn ang="0">
                <a:pos x="T4" y="T5"/>
              </a:cxn>
            </a:cxnLst>
            <a:rect l="0" t="0" r="r" b="b"/>
            <a:pathLst>
              <a:path w="39" h="23">
                <a:moveTo>
                  <a:pt x="21" y="0"/>
                </a:moveTo>
                <a:cubicBezTo>
                  <a:pt x="37" y="0"/>
                  <a:pt x="39" y="22"/>
                  <a:pt x="22" y="23"/>
                </a:cubicBezTo>
                <a:cubicBezTo>
                  <a:pt x="7" y="22"/>
                  <a:pt x="0" y="5"/>
                  <a:pt x="2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9" name="Freeform 143">
            <a:extLst>
              <a:ext uri="{FF2B5EF4-FFF2-40B4-BE49-F238E27FC236}">
                <a16:creationId xmlns:a16="http://schemas.microsoft.com/office/drawing/2014/main" id="{FEBB9D94-7802-4607-9BA4-62FB212BFC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793248" y="2045573"/>
            <a:ext cx="121406" cy="78339"/>
          </a:xfrm>
          <a:custGeom>
            <a:avLst/>
            <a:gdLst>
              <a:gd name="T0" fmla="*/ 21 w 37"/>
              <a:gd name="T1" fmla="*/ 0 h 26"/>
              <a:gd name="T2" fmla="*/ 22 w 37"/>
              <a:gd name="T3" fmla="*/ 26 h 26"/>
              <a:gd name="T4" fmla="*/ 21 w 37"/>
              <a:gd name="T5" fmla="*/ 0 h 26"/>
            </a:gdLst>
            <a:ahLst/>
            <a:cxnLst>
              <a:cxn ang="0">
                <a:pos x="T0" y="T1"/>
              </a:cxn>
              <a:cxn ang="0">
                <a:pos x="T2" y="T3"/>
              </a:cxn>
              <a:cxn ang="0">
                <a:pos x="T4" y="T5"/>
              </a:cxn>
            </a:cxnLst>
            <a:rect l="0" t="0" r="r" b="b"/>
            <a:pathLst>
              <a:path w="37" h="26">
                <a:moveTo>
                  <a:pt x="21" y="0"/>
                </a:moveTo>
                <a:cubicBezTo>
                  <a:pt x="32" y="2"/>
                  <a:pt x="37" y="23"/>
                  <a:pt x="22" y="26"/>
                </a:cubicBezTo>
                <a:cubicBezTo>
                  <a:pt x="3" y="26"/>
                  <a:pt x="0" y="1"/>
                  <a:pt x="2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1" name="Freeform 144">
            <a:extLst>
              <a:ext uri="{FF2B5EF4-FFF2-40B4-BE49-F238E27FC236}">
                <a16:creationId xmlns:a16="http://schemas.microsoft.com/office/drawing/2014/main" id="{24743784-06E3-4913-9DFD-2FCBF9D929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029200" y="2043044"/>
            <a:ext cx="141786" cy="90579"/>
          </a:xfrm>
          <a:custGeom>
            <a:avLst/>
            <a:gdLst>
              <a:gd name="T0" fmla="*/ 28 w 43"/>
              <a:gd name="T1" fmla="*/ 2 h 30"/>
              <a:gd name="T2" fmla="*/ 41 w 43"/>
              <a:gd name="T3" fmla="*/ 20 h 30"/>
              <a:gd name="T4" fmla="*/ 28 w 43"/>
              <a:gd name="T5" fmla="*/ 2 h 30"/>
            </a:gdLst>
            <a:ahLst/>
            <a:cxnLst>
              <a:cxn ang="0">
                <a:pos x="T0" y="T1"/>
              </a:cxn>
              <a:cxn ang="0">
                <a:pos x="T2" y="T3"/>
              </a:cxn>
              <a:cxn ang="0">
                <a:pos x="T4" y="T5"/>
              </a:cxn>
            </a:cxnLst>
            <a:rect l="0" t="0" r="r" b="b"/>
            <a:pathLst>
              <a:path w="43" h="30">
                <a:moveTo>
                  <a:pt x="28" y="2"/>
                </a:moveTo>
                <a:cubicBezTo>
                  <a:pt x="36" y="0"/>
                  <a:pt x="43" y="12"/>
                  <a:pt x="41" y="20"/>
                </a:cubicBezTo>
                <a:cubicBezTo>
                  <a:pt x="24" y="30"/>
                  <a:pt x="0" y="14"/>
                  <a:pt x="28" y="2"/>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3" name="Freeform 145">
            <a:extLst>
              <a:ext uri="{FF2B5EF4-FFF2-40B4-BE49-F238E27FC236}">
                <a16:creationId xmlns:a16="http://schemas.microsoft.com/office/drawing/2014/main" id="{25CD3315-6611-406F-AF95-2EF9F5A5B0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292025" y="2027462"/>
            <a:ext cx="121406" cy="66913"/>
          </a:xfrm>
          <a:custGeom>
            <a:avLst/>
            <a:gdLst>
              <a:gd name="T0" fmla="*/ 19 w 37"/>
              <a:gd name="T1" fmla="*/ 0 h 22"/>
              <a:gd name="T2" fmla="*/ 19 w 37"/>
              <a:gd name="T3" fmla="*/ 22 h 22"/>
              <a:gd name="T4" fmla="*/ 19 w 37"/>
              <a:gd name="T5" fmla="*/ 0 h 22"/>
            </a:gdLst>
            <a:ahLst/>
            <a:cxnLst>
              <a:cxn ang="0">
                <a:pos x="T0" y="T1"/>
              </a:cxn>
              <a:cxn ang="0">
                <a:pos x="T2" y="T3"/>
              </a:cxn>
              <a:cxn ang="0">
                <a:pos x="T4" y="T5"/>
              </a:cxn>
            </a:cxnLst>
            <a:rect l="0" t="0" r="r" b="b"/>
            <a:pathLst>
              <a:path w="37" h="22">
                <a:moveTo>
                  <a:pt x="19" y="0"/>
                </a:moveTo>
                <a:cubicBezTo>
                  <a:pt x="35" y="1"/>
                  <a:pt x="37" y="22"/>
                  <a:pt x="19" y="22"/>
                </a:cubicBezTo>
                <a:cubicBezTo>
                  <a:pt x="6" y="18"/>
                  <a:pt x="0" y="4"/>
                  <a:pt x="19"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5" name="Freeform 139">
            <a:extLst>
              <a:ext uri="{FF2B5EF4-FFF2-40B4-BE49-F238E27FC236}">
                <a16:creationId xmlns:a16="http://schemas.microsoft.com/office/drawing/2014/main" id="{EB447648-FE0A-4D8E-86B8-D38D5F938B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537627" y="2065277"/>
            <a:ext cx="131153" cy="87315"/>
          </a:xfrm>
          <a:custGeom>
            <a:avLst/>
            <a:gdLst>
              <a:gd name="T0" fmla="*/ 24 w 40"/>
              <a:gd name="T1" fmla="*/ 0 h 29"/>
              <a:gd name="T2" fmla="*/ 19 w 40"/>
              <a:gd name="T3" fmla="*/ 26 h 29"/>
              <a:gd name="T4" fmla="*/ 24 w 40"/>
              <a:gd name="T5" fmla="*/ 0 h 29"/>
            </a:gdLst>
            <a:ahLst/>
            <a:cxnLst>
              <a:cxn ang="0">
                <a:pos x="T0" y="T1"/>
              </a:cxn>
              <a:cxn ang="0">
                <a:pos x="T2" y="T3"/>
              </a:cxn>
              <a:cxn ang="0">
                <a:pos x="T4" y="T5"/>
              </a:cxn>
            </a:cxnLst>
            <a:rect l="0" t="0" r="r" b="b"/>
            <a:pathLst>
              <a:path w="40" h="29">
                <a:moveTo>
                  <a:pt x="24" y="0"/>
                </a:moveTo>
                <a:cubicBezTo>
                  <a:pt x="40" y="2"/>
                  <a:pt x="34" y="29"/>
                  <a:pt x="19" y="26"/>
                </a:cubicBezTo>
                <a:cubicBezTo>
                  <a:pt x="0" y="19"/>
                  <a:pt x="4" y="2"/>
                  <a:pt x="24"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7" name="Freeform 8">
            <a:extLst>
              <a:ext uri="{FF2B5EF4-FFF2-40B4-BE49-F238E27FC236}">
                <a16:creationId xmlns:a16="http://schemas.microsoft.com/office/drawing/2014/main" id="{4B0A51D7-FF65-4E97-9E1A-8C4688E86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727269" y="2059158"/>
            <a:ext cx="131153" cy="88130"/>
          </a:xfrm>
          <a:custGeom>
            <a:avLst/>
            <a:gdLst>
              <a:gd name="T0" fmla="*/ 26 w 40"/>
              <a:gd name="T1" fmla="*/ 0 h 29"/>
              <a:gd name="T2" fmla="*/ 39 w 40"/>
              <a:gd name="T3" fmla="*/ 20 h 29"/>
              <a:gd name="T4" fmla="*/ 26 w 40"/>
              <a:gd name="T5" fmla="*/ 0 h 29"/>
            </a:gdLst>
            <a:ahLst/>
            <a:cxnLst>
              <a:cxn ang="0">
                <a:pos x="T0" y="T1"/>
              </a:cxn>
              <a:cxn ang="0">
                <a:pos x="T2" y="T3"/>
              </a:cxn>
              <a:cxn ang="0">
                <a:pos x="T4" y="T5"/>
              </a:cxn>
            </a:cxnLst>
            <a:rect l="0" t="0" r="r" b="b"/>
            <a:pathLst>
              <a:path w="40" h="29">
                <a:moveTo>
                  <a:pt x="26" y="0"/>
                </a:moveTo>
                <a:cubicBezTo>
                  <a:pt x="34" y="0"/>
                  <a:pt x="40" y="10"/>
                  <a:pt x="39" y="20"/>
                </a:cubicBezTo>
                <a:cubicBezTo>
                  <a:pt x="17" y="29"/>
                  <a:pt x="0" y="10"/>
                  <a:pt x="2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9" name="Freeform 130">
            <a:extLst>
              <a:ext uri="{FF2B5EF4-FFF2-40B4-BE49-F238E27FC236}">
                <a16:creationId xmlns:a16="http://schemas.microsoft.com/office/drawing/2014/main" id="{008FF77B-AC18-4E35-BB9B-0CA39278F7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050053" y="2062420"/>
            <a:ext cx="157737" cy="81603"/>
          </a:xfrm>
          <a:custGeom>
            <a:avLst/>
            <a:gdLst>
              <a:gd name="T0" fmla="*/ 31 w 48"/>
              <a:gd name="T1" fmla="*/ 0 h 27"/>
              <a:gd name="T2" fmla="*/ 18 w 48"/>
              <a:gd name="T3" fmla="*/ 24 h 27"/>
              <a:gd name="T4" fmla="*/ 31 w 48"/>
              <a:gd name="T5" fmla="*/ 0 h 27"/>
            </a:gdLst>
            <a:ahLst/>
            <a:cxnLst>
              <a:cxn ang="0">
                <a:pos x="T0" y="T1"/>
              </a:cxn>
              <a:cxn ang="0">
                <a:pos x="T2" y="T3"/>
              </a:cxn>
              <a:cxn ang="0">
                <a:pos x="T4" y="T5"/>
              </a:cxn>
            </a:cxnLst>
            <a:rect l="0" t="0" r="r" b="b"/>
            <a:pathLst>
              <a:path w="48" h="27">
                <a:moveTo>
                  <a:pt x="31" y="0"/>
                </a:moveTo>
                <a:cubicBezTo>
                  <a:pt x="48" y="10"/>
                  <a:pt x="32" y="27"/>
                  <a:pt x="18" y="24"/>
                </a:cubicBezTo>
                <a:cubicBezTo>
                  <a:pt x="0" y="14"/>
                  <a:pt x="18" y="0"/>
                  <a:pt x="3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1" name="Freeform 135">
            <a:extLst>
              <a:ext uri="{FF2B5EF4-FFF2-40B4-BE49-F238E27FC236}">
                <a16:creationId xmlns:a16="http://schemas.microsoft.com/office/drawing/2014/main" id="{E71F6428-AC25-4A5A-8439-04768A17B6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349601" y="2004283"/>
            <a:ext cx="128495" cy="84051"/>
          </a:xfrm>
          <a:custGeom>
            <a:avLst/>
            <a:gdLst>
              <a:gd name="T0" fmla="*/ 21 w 39"/>
              <a:gd name="T1" fmla="*/ 0 h 28"/>
              <a:gd name="T2" fmla="*/ 6 w 39"/>
              <a:gd name="T3" fmla="*/ 20 h 28"/>
              <a:gd name="T4" fmla="*/ 21 w 39"/>
              <a:gd name="T5" fmla="*/ 0 h 28"/>
            </a:gdLst>
            <a:ahLst/>
            <a:cxnLst>
              <a:cxn ang="0">
                <a:pos x="T0" y="T1"/>
              </a:cxn>
              <a:cxn ang="0">
                <a:pos x="T2" y="T3"/>
              </a:cxn>
              <a:cxn ang="0">
                <a:pos x="T4" y="T5"/>
              </a:cxn>
            </a:cxnLst>
            <a:rect l="0" t="0" r="r" b="b"/>
            <a:pathLst>
              <a:path w="39" h="28">
                <a:moveTo>
                  <a:pt x="21" y="0"/>
                </a:moveTo>
                <a:cubicBezTo>
                  <a:pt x="39" y="12"/>
                  <a:pt x="22" y="28"/>
                  <a:pt x="6" y="20"/>
                </a:cubicBezTo>
                <a:cubicBezTo>
                  <a:pt x="0" y="7"/>
                  <a:pt x="7" y="0"/>
                  <a:pt x="2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3" name="Freeform 131">
            <a:extLst>
              <a:ext uri="{FF2B5EF4-FFF2-40B4-BE49-F238E27FC236}">
                <a16:creationId xmlns:a16="http://schemas.microsoft.com/office/drawing/2014/main" id="{F237A1D4-9D62-4DEA-BD39-E5EC93B33B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635670" y="1985929"/>
            <a:ext cx="117860" cy="87315"/>
          </a:xfrm>
          <a:custGeom>
            <a:avLst/>
            <a:gdLst>
              <a:gd name="T0" fmla="*/ 15 w 36"/>
              <a:gd name="T1" fmla="*/ 0 h 29"/>
              <a:gd name="T2" fmla="*/ 25 w 36"/>
              <a:gd name="T3" fmla="*/ 15 h 29"/>
              <a:gd name="T4" fmla="*/ 13 w 36"/>
              <a:gd name="T5" fmla="*/ 21 h 29"/>
              <a:gd name="T6" fmla="*/ 15 w 36"/>
              <a:gd name="T7" fmla="*/ 0 h 29"/>
            </a:gdLst>
            <a:ahLst/>
            <a:cxnLst>
              <a:cxn ang="0">
                <a:pos x="T0" y="T1"/>
              </a:cxn>
              <a:cxn ang="0">
                <a:pos x="T2" y="T3"/>
              </a:cxn>
              <a:cxn ang="0">
                <a:pos x="T4" y="T5"/>
              </a:cxn>
              <a:cxn ang="0">
                <a:pos x="T6" y="T7"/>
              </a:cxn>
            </a:cxnLst>
            <a:rect l="0" t="0" r="r" b="b"/>
            <a:pathLst>
              <a:path w="36" h="29">
                <a:moveTo>
                  <a:pt x="15" y="0"/>
                </a:moveTo>
                <a:cubicBezTo>
                  <a:pt x="21" y="0"/>
                  <a:pt x="36" y="13"/>
                  <a:pt x="25" y="15"/>
                </a:cubicBezTo>
                <a:cubicBezTo>
                  <a:pt x="20" y="19"/>
                  <a:pt x="20" y="22"/>
                  <a:pt x="13" y="21"/>
                </a:cubicBezTo>
                <a:cubicBezTo>
                  <a:pt x="0" y="29"/>
                  <a:pt x="0" y="0"/>
                  <a:pt x="15"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5" name="Freeform 141">
            <a:extLst>
              <a:ext uri="{FF2B5EF4-FFF2-40B4-BE49-F238E27FC236}">
                <a16:creationId xmlns:a16="http://schemas.microsoft.com/office/drawing/2014/main" id="{87E919CC-AC41-4F0D-A842-792D7A4187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816961" y="1988004"/>
            <a:ext cx="163941" cy="163205"/>
          </a:xfrm>
          <a:custGeom>
            <a:avLst/>
            <a:gdLst>
              <a:gd name="T0" fmla="*/ 37 w 50"/>
              <a:gd name="T1" fmla="*/ 3 h 54"/>
              <a:gd name="T2" fmla="*/ 42 w 50"/>
              <a:gd name="T3" fmla="*/ 17 h 54"/>
              <a:gd name="T4" fmla="*/ 37 w 50"/>
              <a:gd name="T5" fmla="*/ 3 h 54"/>
            </a:gdLst>
            <a:ahLst/>
            <a:cxnLst>
              <a:cxn ang="0">
                <a:pos x="T0" y="T1"/>
              </a:cxn>
              <a:cxn ang="0">
                <a:pos x="T2" y="T3"/>
              </a:cxn>
              <a:cxn ang="0">
                <a:pos x="T4" y="T5"/>
              </a:cxn>
            </a:cxnLst>
            <a:rect l="0" t="0" r="r" b="b"/>
            <a:pathLst>
              <a:path w="50" h="54">
                <a:moveTo>
                  <a:pt x="37" y="3"/>
                </a:moveTo>
                <a:cubicBezTo>
                  <a:pt x="50" y="3"/>
                  <a:pt x="36" y="13"/>
                  <a:pt x="42" y="17"/>
                </a:cubicBezTo>
                <a:cubicBezTo>
                  <a:pt x="35" y="54"/>
                  <a:pt x="0" y="0"/>
                  <a:pt x="37" y="3"/>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7" name="Freeform 136">
            <a:extLst>
              <a:ext uri="{FF2B5EF4-FFF2-40B4-BE49-F238E27FC236}">
                <a16:creationId xmlns:a16="http://schemas.microsoft.com/office/drawing/2014/main" id="{965D7305-50C2-4D93-8832-19DC70C5BD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081089" y="2011634"/>
            <a:ext cx="127608" cy="69362"/>
          </a:xfrm>
          <a:custGeom>
            <a:avLst/>
            <a:gdLst>
              <a:gd name="T0" fmla="*/ 21 w 39"/>
              <a:gd name="T1" fmla="*/ 0 h 23"/>
              <a:gd name="T2" fmla="*/ 22 w 39"/>
              <a:gd name="T3" fmla="*/ 23 h 23"/>
              <a:gd name="T4" fmla="*/ 21 w 39"/>
              <a:gd name="T5" fmla="*/ 0 h 23"/>
            </a:gdLst>
            <a:ahLst/>
            <a:cxnLst>
              <a:cxn ang="0">
                <a:pos x="T0" y="T1"/>
              </a:cxn>
              <a:cxn ang="0">
                <a:pos x="T2" y="T3"/>
              </a:cxn>
              <a:cxn ang="0">
                <a:pos x="T4" y="T5"/>
              </a:cxn>
            </a:cxnLst>
            <a:rect l="0" t="0" r="r" b="b"/>
            <a:pathLst>
              <a:path w="39" h="23">
                <a:moveTo>
                  <a:pt x="21" y="0"/>
                </a:moveTo>
                <a:cubicBezTo>
                  <a:pt x="37" y="0"/>
                  <a:pt x="39" y="22"/>
                  <a:pt x="22" y="23"/>
                </a:cubicBezTo>
                <a:cubicBezTo>
                  <a:pt x="7" y="22"/>
                  <a:pt x="0" y="5"/>
                  <a:pt x="2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9" name="Freeform 122">
            <a:extLst>
              <a:ext uri="{FF2B5EF4-FFF2-40B4-BE49-F238E27FC236}">
                <a16:creationId xmlns:a16="http://schemas.microsoft.com/office/drawing/2014/main" id="{E0E5EA9F-6192-466D-BF45-46D9BCE3BD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264051" y="1999395"/>
            <a:ext cx="127608" cy="81603"/>
          </a:xfrm>
          <a:custGeom>
            <a:avLst/>
            <a:gdLst>
              <a:gd name="T0" fmla="*/ 24 w 39"/>
              <a:gd name="T1" fmla="*/ 0 h 27"/>
              <a:gd name="T2" fmla="*/ 20 w 39"/>
              <a:gd name="T3" fmla="*/ 26 h 27"/>
              <a:gd name="T4" fmla="*/ 24 w 39"/>
              <a:gd name="T5" fmla="*/ 0 h 27"/>
            </a:gdLst>
            <a:ahLst/>
            <a:cxnLst>
              <a:cxn ang="0">
                <a:pos x="T0" y="T1"/>
              </a:cxn>
              <a:cxn ang="0">
                <a:pos x="T2" y="T3"/>
              </a:cxn>
              <a:cxn ang="0">
                <a:pos x="T4" y="T5"/>
              </a:cxn>
            </a:cxnLst>
            <a:rect l="0" t="0" r="r" b="b"/>
            <a:pathLst>
              <a:path w="39" h="27">
                <a:moveTo>
                  <a:pt x="24" y="0"/>
                </a:moveTo>
                <a:cubicBezTo>
                  <a:pt x="39" y="3"/>
                  <a:pt x="36" y="27"/>
                  <a:pt x="20" y="26"/>
                </a:cubicBezTo>
                <a:cubicBezTo>
                  <a:pt x="0" y="19"/>
                  <a:pt x="4" y="3"/>
                  <a:pt x="24"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1" name="Freeform 132">
            <a:extLst>
              <a:ext uri="{FF2B5EF4-FFF2-40B4-BE49-F238E27FC236}">
                <a16:creationId xmlns:a16="http://schemas.microsoft.com/office/drawing/2014/main" id="{CFF6BE31-4842-4659-8D68-63423F8269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492157" y="2025636"/>
            <a:ext cx="127608" cy="69362"/>
          </a:xfrm>
          <a:custGeom>
            <a:avLst/>
            <a:gdLst>
              <a:gd name="T0" fmla="*/ 16 w 39"/>
              <a:gd name="T1" fmla="*/ 0 h 23"/>
              <a:gd name="T2" fmla="*/ 11 w 39"/>
              <a:gd name="T3" fmla="*/ 23 h 23"/>
              <a:gd name="T4" fmla="*/ 16 w 39"/>
              <a:gd name="T5" fmla="*/ 0 h 23"/>
            </a:gdLst>
            <a:ahLst/>
            <a:cxnLst>
              <a:cxn ang="0">
                <a:pos x="T0" y="T1"/>
              </a:cxn>
              <a:cxn ang="0">
                <a:pos x="T2" y="T3"/>
              </a:cxn>
              <a:cxn ang="0">
                <a:pos x="T4" y="T5"/>
              </a:cxn>
            </a:cxnLst>
            <a:rect l="0" t="0" r="r" b="b"/>
            <a:pathLst>
              <a:path w="39" h="23">
                <a:moveTo>
                  <a:pt x="16" y="0"/>
                </a:moveTo>
                <a:cubicBezTo>
                  <a:pt x="39" y="8"/>
                  <a:pt x="31" y="17"/>
                  <a:pt x="11" y="23"/>
                </a:cubicBezTo>
                <a:cubicBezTo>
                  <a:pt x="0" y="16"/>
                  <a:pt x="4" y="2"/>
                  <a:pt x="1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3" name="Freeform 134">
            <a:extLst>
              <a:ext uri="{FF2B5EF4-FFF2-40B4-BE49-F238E27FC236}">
                <a16:creationId xmlns:a16="http://schemas.microsoft.com/office/drawing/2014/main" id="{3EC2112B-E2EC-492A-8AF9-D78F4B4A99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688454" y="2031605"/>
            <a:ext cx="124063" cy="117507"/>
          </a:xfrm>
          <a:custGeom>
            <a:avLst/>
            <a:gdLst>
              <a:gd name="T0" fmla="*/ 20 w 38"/>
              <a:gd name="T1" fmla="*/ 2 h 39"/>
              <a:gd name="T2" fmla="*/ 38 w 38"/>
              <a:gd name="T3" fmla="*/ 19 h 39"/>
              <a:gd name="T4" fmla="*/ 20 w 38"/>
              <a:gd name="T5" fmla="*/ 2 h 39"/>
            </a:gdLst>
            <a:ahLst/>
            <a:cxnLst>
              <a:cxn ang="0">
                <a:pos x="T0" y="T1"/>
              </a:cxn>
              <a:cxn ang="0">
                <a:pos x="T2" y="T3"/>
              </a:cxn>
              <a:cxn ang="0">
                <a:pos x="T4" y="T5"/>
              </a:cxn>
            </a:cxnLst>
            <a:rect l="0" t="0" r="r" b="b"/>
            <a:pathLst>
              <a:path w="38" h="39">
                <a:moveTo>
                  <a:pt x="20" y="2"/>
                </a:moveTo>
                <a:cubicBezTo>
                  <a:pt x="34" y="0"/>
                  <a:pt x="38" y="8"/>
                  <a:pt x="38" y="19"/>
                </a:cubicBezTo>
                <a:cubicBezTo>
                  <a:pt x="24" y="39"/>
                  <a:pt x="0" y="13"/>
                  <a:pt x="20" y="2"/>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5" name="Freeform 125">
            <a:extLst>
              <a:ext uri="{FF2B5EF4-FFF2-40B4-BE49-F238E27FC236}">
                <a16:creationId xmlns:a16="http://schemas.microsoft.com/office/drawing/2014/main" id="{EB635BC8-61BC-44D5-AA11-9A308B3BA4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925685" y="2057774"/>
            <a:ext cx="147990" cy="79154"/>
          </a:xfrm>
          <a:custGeom>
            <a:avLst/>
            <a:gdLst>
              <a:gd name="T0" fmla="*/ 22 w 45"/>
              <a:gd name="T1" fmla="*/ 0 h 26"/>
              <a:gd name="T2" fmla="*/ 28 w 45"/>
              <a:gd name="T3" fmla="*/ 26 h 26"/>
              <a:gd name="T4" fmla="*/ 22 w 45"/>
              <a:gd name="T5" fmla="*/ 0 h 26"/>
            </a:gdLst>
            <a:ahLst/>
            <a:cxnLst>
              <a:cxn ang="0">
                <a:pos x="T0" y="T1"/>
              </a:cxn>
              <a:cxn ang="0">
                <a:pos x="T2" y="T3"/>
              </a:cxn>
              <a:cxn ang="0">
                <a:pos x="T4" y="T5"/>
              </a:cxn>
            </a:cxnLst>
            <a:rect l="0" t="0" r="r" b="b"/>
            <a:pathLst>
              <a:path w="45" h="26">
                <a:moveTo>
                  <a:pt x="22" y="0"/>
                </a:moveTo>
                <a:cubicBezTo>
                  <a:pt x="32" y="2"/>
                  <a:pt x="45" y="22"/>
                  <a:pt x="28" y="26"/>
                </a:cubicBezTo>
                <a:cubicBezTo>
                  <a:pt x="9" y="24"/>
                  <a:pt x="0" y="9"/>
                  <a:pt x="22"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7" name="Freeform 125">
            <a:extLst>
              <a:ext uri="{FF2B5EF4-FFF2-40B4-BE49-F238E27FC236}">
                <a16:creationId xmlns:a16="http://schemas.microsoft.com/office/drawing/2014/main" id="{7E9ACE65-00C6-4A75-8F61-CCADAF3EC1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9140333" y="2050782"/>
            <a:ext cx="147990" cy="79154"/>
          </a:xfrm>
          <a:custGeom>
            <a:avLst/>
            <a:gdLst>
              <a:gd name="T0" fmla="*/ 22 w 45"/>
              <a:gd name="T1" fmla="*/ 0 h 26"/>
              <a:gd name="T2" fmla="*/ 28 w 45"/>
              <a:gd name="T3" fmla="*/ 26 h 26"/>
              <a:gd name="T4" fmla="*/ 22 w 45"/>
              <a:gd name="T5" fmla="*/ 0 h 26"/>
            </a:gdLst>
            <a:ahLst/>
            <a:cxnLst>
              <a:cxn ang="0">
                <a:pos x="T0" y="T1"/>
              </a:cxn>
              <a:cxn ang="0">
                <a:pos x="T2" y="T3"/>
              </a:cxn>
              <a:cxn ang="0">
                <a:pos x="T4" y="T5"/>
              </a:cxn>
            </a:cxnLst>
            <a:rect l="0" t="0" r="r" b="b"/>
            <a:pathLst>
              <a:path w="45" h="26">
                <a:moveTo>
                  <a:pt x="22" y="0"/>
                </a:moveTo>
                <a:cubicBezTo>
                  <a:pt x="32" y="2"/>
                  <a:pt x="45" y="22"/>
                  <a:pt x="28" y="26"/>
                </a:cubicBezTo>
                <a:cubicBezTo>
                  <a:pt x="9" y="24"/>
                  <a:pt x="0" y="9"/>
                  <a:pt x="22"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9" name="Freeform 128">
            <a:extLst>
              <a:ext uri="{FF2B5EF4-FFF2-40B4-BE49-F238E27FC236}">
                <a16:creationId xmlns:a16="http://schemas.microsoft.com/office/drawing/2014/main" id="{5D7163FE-5ADD-41E7-985B-F95E7E048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9364471" y="2072870"/>
            <a:ext cx="131153" cy="78339"/>
          </a:xfrm>
          <a:custGeom>
            <a:avLst/>
            <a:gdLst>
              <a:gd name="T0" fmla="*/ 18 w 40"/>
              <a:gd name="T1" fmla="*/ 0 h 26"/>
              <a:gd name="T2" fmla="*/ 7 w 40"/>
              <a:gd name="T3" fmla="*/ 20 h 26"/>
              <a:gd name="T4" fmla="*/ 18 w 40"/>
              <a:gd name="T5" fmla="*/ 0 h 26"/>
            </a:gdLst>
            <a:ahLst/>
            <a:cxnLst>
              <a:cxn ang="0">
                <a:pos x="T0" y="T1"/>
              </a:cxn>
              <a:cxn ang="0">
                <a:pos x="T2" y="T3"/>
              </a:cxn>
              <a:cxn ang="0">
                <a:pos x="T4" y="T5"/>
              </a:cxn>
            </a:cxnLst>
            <a:rect l="0" t="0" r="r" b="b"/>
            <a:pathLst>
              <a:path w="40" h="26">
                <a:moveTo>
                  <a:pt x="18" y="0"/>
                </a:moveTo>
                <a:cubicBezTo>
                  <a:pt x="40" y="9"/>
                  <a:pt x="28" y="26"/>
                  <a:pt x="7" y="20"/>
                </a:cubicBezTo>
                <a:cubicBezTo>
                  <a:pt x="0" y="8"/>
                  <a:pt x="6" y="1"/>
                  <a:pt x="18"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01" name="Freeform 140">
            <a:extLst>
              <a:ext uri="{FF2B5EF4-FFF2-40B4-BE49-F238E27FC236}">
                <a16:creationId xmlns:a16="http://schemas.microsoft.com/office/drawing/2014/main" id="{DCD7108A-C70D-4FD9-B91A-0E9F9501A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9607147" y="2055076"/>
            <a:ext cx="137356" cy="96290"/>
          </a:xfrm>
          <a:custGeom>
            <a:avLst/>
            <a:gdLst>
              <a:gd name="T0" fmla="*/ 25 w 42"/>
              <a:gd name="T1" fmla="*/ 0 h 32"/>
              <a:gd name="T2" fmla="*/ 4 w 42"/>
              <a:gd name="T3" fmla="*/ 18 h 32"/>
              <a:gd name="T4" fmla="*/ 25 w 42"/>
              <a:gd name="T5" fmla="*/ 0 h 32"/>
            </a:gdLst>
            <a:ahLst/>
            <a:cxnLst>
              <a:cxn ang="0">
                <a:pos x="T0" y="T1"/>
              </a:cxn>
              <a:cxn ang="0">
                <a:pos x="T2" y="T3"/>
              </a:cxn>
              <a:cxn ang="0">
                <a:pos x="T4" y="T5"/>
              </a:cxn>
            </a:cxnLst>
            <a:rect l="0" t="0" r="r" b="b"/>
            <a:pathLst>
              <a:path w="42" h="32">
                <a:moveTo>
                  <a:pt x="25" y="0"/>
                </a:moveTo>
                <a:cubicBezTo>
                  <a:pt x="42" y="13"/>
                  <a:pt x="15" y="32"/>
                  <a:pt x="4" y="18"/>
                </a:cubicBezTo>
                <a:cubicBezTo>
                  <a:pt x="0" y="5"/>
                  <a:pt x="16" y="0"/>
                  <a:pt x="25"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03" name="Freeform 126">
            <a:extLst>
              <a:ext uri="{FF2B5EF4-FFF2-40B4-BE49-F238E27FC236}">
                <a16:creationId xmlns:a16="http://schemas.microsoft.com/office/drawing/2014/main" id="{3C0CF799-2713-48A8-94DF-F8CB5F3324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9862497" y="2069608"/>
            <a:ext cx="151535" cy="79154"/>
          </a:xfrm>
          <a:custGeom>
            <a:avLst/>
            <a:gdLst>
              <a:gd name="T0" fmla="*/ 23 w 46"/>
              <a:gd name="T1" fmla="*/ 0 h 26"/>
              <a:gd name="T2" fmla="*/ 29 w 46"/>
              <a:gd name="T3" fmla="*/ 26 h 26"/>
              <a:gd name="T4" fmla="*/ 23 w 46"/>
              <a:gd name="T5" fmla="*/ 0 h 26"/>
            </a:gdLst>
            <a:ahLst/>
            <a:cxnLst>
              <a:cxn ang="0">
                <a:pos x="T0" y="T1"/>
              </a:cxn>
              <a:cxn ang="0">
                <a:pos x="T2" y="T3"/>
              </a:cxn>
              <a:cxn ang="0">
                <a:pos x="T4" y="T5"/>
              </a:cxn>
            </a:cxnLst>
            <a:rect l="0" t="0" r="r" b="b"/>
            <a:pathLst>
              <a:path w="46" h="26">
                <a:moveTo>
                  <a:pt x="23" y="0"/>
                </a:moveTo>
                <a:cubicBezTo>
                  <a:pt x="32" y="2"/>
                  <a:pt x="46" y="22"/>
                  <a:pt x="29" y="26"/>
                </a:cubicBezTo>
                <a:cubicBezTo>
                  <a:pt x="10" y="24"/>
                  <a:pt x="0" y="9"/>
                  <a:pt x="23"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05" name="Freeform 121">
            <a:extLst>
              <a:ext uri="{FF2B5EF4-FFF2-40B4-BE49-F238E27FC236}">
                <a16:creationId xmlns:a16="http://schemas.microsoft.com/office/drawing/2014/main" id="{00B8B62E-6551-4805-BD5A-5188FE5D3A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139671" y="2062635"/>
            <a:ext cx="133812" cy="84866"/>
          </a:xfrm>
          <a:custGeom>
            <a:avLst/>
            <a:gdLst>
              <a:gd name="T0" fmla="*/ 26 w 41"/>
              <a:gd name="T1" fmla="*/ 0 h 28"/>
              <a:gd name="T2" fmla="*/ 38 w 41"/>
              <a:gd name="T3" fmla="*/ 19 h 28"/>
              <a:gd name="T4" fmla="*/ 26 w 41"/>
              <a:gd name="T5" fmla="*/ 0 h 28"/>
            </a:gdLst>
            <a:ahLst/>
            <a:cxnLst>
              <a:cxn ang="0">
                <a:pos x="T0" y="T1"/>
              </a:cxn>
              <a:cxn ang="0">
                <a:pos x="T2" y="T3"/>
              </a:cxn>
              <a:cxn ang="0">
                <a:pos x="T4" y="T5"/>
              </a:cxn>
            </a:cxnLst>
            <a:rect l="0" t="0" r="r" b="b"/>
            <a:pathLst>
              <a:path w="41" h="28">
                <a:moveTo>
                  <a:pt x="26" y="0"/>
                </a:moveTo>
                <a:cubicBezTo>
                  <a:pt x="33" y="0"/>
                  <a:pt x="41" y="10"/>
                  <a:pt x="38" y="19"/>
                </a:cubicBezTo>
                <a:cubicBezTo>
                  <a:pt x="16" y="28"/>
                  <a:pt x="0" y="10"/>
                  <a:pt x="2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07" name="Freeform 120">
            <a:extLst>
              <a:ext uri="{FF2B5EF4-FFF2-40B4-BE49-F238E27FC236}">
                <a16:creationId xmlns:a16="http://schemas.microsoft.com/office/drawing/2014/main" id="{DFCCEBA8-5961-480A-9134-51605F650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443822" y="2039414"/>
            <a:ext cx="121406" cy="66913"/>
          </a:xfrm>
          <a:custGeom>
            <a:avLst/>
            <a:gdLst>
              <a:gd name="T0" fmla="*/ 19 w 37"/>
              <a:gd name="T1" fmla="*/ 0 h 22"/>
              <a:gd name="T2" fmla="*/ 20 w 37"/>
              <a:gd name="T3" fmla="*/ 22 h 22"/>
              <a:gd name="T4" fmla="*/ 19 w 37"/>
              <a:gd name="T5" fmla="*/ 0 h 22"/>
            </a:gdLst>
            <a:ahLst/>
            <a:cxnLst>
              <a:cxn ang="0">
                <a:pos x="T0" y="T1"/>
              </a:cxn>
              <a:cxn ang="0">
                <a:pos x="T2" y="T3"/>
              </a:cxn>
              <a:cxn ang="0">
                <a:pos x="T4" y="T5"/>
              </a:cxn>
            </a:cxnLst>
            <a:rect l="0" t="0" r="r" b="b"/>
            <a:pathLst>
              <a:path w="37" h="22">
                <a:moveTo>
                  <a:pt x="19" y="0"/>
                </a:moveTo>
                <a:cubicBezTo>
                  <a:pt x="35" y="2"/>
                  <a:pt x="37" y="21"/>
                  <a:pt x="20" y="22"/>
                </a:cubicBezTo>
                <a:cubicBezTo>
                  <a:pt x="7" y="18"/>
                  <a:pt x="0" y="6"/>
                  <a:pt x="19"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09" name="Freeform 6">
            <a:extLst>
              <a:ext uri="{FF2B5EF4-FFF2-40B4-BE49-F238E27FC236}">
                <a16:creationId xmlns:a16="http://schemas.microsoft.com/office/drawing/2014/main" id="{724D4F80-B109-4438-BC6D-ABB522B441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635678" y="2029214"/>
            <a:ext cx="124063" cy="87315"/>
          </a:xfrm>
          <a:custGeom>
            <a:avLst/>
            <a:gdLst>
              <a:gd name="T0" fmla="*/ 12 w 38"/>
              <a:gd name="T1" fmla="*/ 3 h 29"/>
              <a:gd name="T2" fmla="*/ 15 w 38"/>
              <a:gd name="T3" fmla="*/ 29 h 29"/>
              <a:gd name="T4" fmla="*/ 12 w 38"/>
              <a:gd name="T5" fmla="*/ 3 h 29"/>
            </a:gdLst>
            <a:ahLst/>
            <a:cxnLst>
              <a:cxn ang="0">
                <a:pos x="T0" y="T1"/>
              </a:cxn>
              <a:cxn ang="0">
                <a:pos x="T2" y="T3"/>
              </a:cxn>
              <a:cxn ang="0">
                <a:pos x="T4" y="T5"/>
              </a:cxn>
            </a:cxnLst>
            <a:rect l="0" t="0" r="r" b="b"/>
            <a:pathLst>
              <a:path w="38" h="29">
                <a:moveTo>
                  <a:pt x="12" y="3"/>
                </a:moveTo>
                <a:cubicBezTo>
                  <a:pt x="34" y="0"/>
                  <a:pt x="38" y="26"/>
                  <a:pt x="15" y="29"/>
                </a:cubicBezTo>
                <a:cubicBezTo>
                  <a:pt x="4" y="23"/>
                  <a:pt x="0" y="9"/>
                  <a:pt x="12" y="3"/>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1" name="Freeform 127">
            <a:extLst>
              <a:ext uri="{FF2B5EF4-FFF2-40B4-BE49-F238E27FC236}">
                <a16:creationId xmlns:a16="http://schemas.microsoft.com/office/drawing/2014/main" id="{52A7149F-5A3F-4537-981A-974C7409CA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837281" y="2069607"/>
            <a:ext cx="137356" cy="79154"/>
          </a:xfrm>
          <a:custGeom>
            <a:avLst/>
            <a:gdLst>
              <a:gd name="T0" fmla="*/ 28 w 42"/>
              <a:gd name="T1" fmla="*/ 0 h 26"/>
              <a:gd name="T2" fmla="*/ 23 w 42"/>
              <a:gd name="T3" fmla="*/ 26 h 26"/>
              <a:gd name="T4" fmla="*/ 28 w 42"/>
              <a:gd name="T5" fmla="*/ 0 h 26"/>
            </a:gdLst>
            <a:ahLst/>
            <a:cxnLst>
              <a:cxn ang="0">
                <a:pos x="T0" y="T1"/>
              </a:cxn>
              <a:cxn ang="0">
                <a:pos x="T2" y="T3"/>
              </a:cxn>
              <a:cxn ang="0">
                <a:pos x="T4" y="T5"/>
              </a:cxn>
            </a:cxnLst>
            <a:rect l="0" t="0" r="r" b="b"/>
            <a:pathLst>
              <a:path w="42" h="26">
                <a:moveTo>
                  <a:pt x="28" y="0"/>
                </a:moveTo>
                <a:cubicBezTo>
                  <a:pt x="42" y="4"/>
                  <a:pt x="38" y="23"/>
                  <a:pt x="23" y="26"/>
                </a:cubicBezTo>
                <a:cubicBezTo>
                  <a:pt x="0" y="26"/>
                  <a:pt x="8" y="5"/>
                  <a:pt x="28"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3" name="Freeform 133">
            <a:extLst>
              <a:ext uri="{FF2B5EF4-FFF2-40B4-BE49-F238E27FC236}">
                <a16:creationId xmlns:a16="http://schemas.microsoft.com/office/drawing/2014/main" id="{89A8D3E3-3518-4738-B94E-F7DD9818D8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119083" y="2081848"/>
            <a:ext cx="137356" cy="100371"/>
          </a:xfrm>
          <a:custGeom>
            <a:avLst/>
            <a:gdLst>
              <a:gd name="T0" fmla="*/ 25 w 42"/>
              <a:gd name="T1" fmla="*/ 1 h 33"/>
              <a:gd name="T2" fmla="*/ 4 w 42"/>
              <a:gd name="T3" fmla="*/ 19 h 33"/>
              <a:gd name="T4" fmla="*/ 25 w 42"/>
              <a:gd name="T5" fmla="*/ 1 h 33"/>
            </a:gdLst>
            <a:ahLst/>
            <a:cxnLst>
              <a:cxn ang="0">
                <a:pos x="T0" y="T1"/>
              </a:cxn>
              <a:cxn ang="0">
                <a:pos x="T2" y="T3"/>
              </a:cxn>
              <a:cxn ang="0">
                <a:pos x="T4" y="T5"/>
              </a:cxn>
            </a:cxnLst>
            <a:rect l="0" t="0" r="r" b="b"/>
            <a:pathLst>
              <a:path w="42" h="33">
                <a:moveTo>
                  <a:pt x="25" y="1"/>
                </a:moveTo>
                <a:cubicBezTo>
                  <a:pt x="42" y="14"/>
                  <a:pt x="15" y="33"/>
                  <a:pt x="4" y="19"/>
                </a:cubicBezTo>
                <a:cubicBezTo>
                  <a:pt x="0" y="6"/>
                  <a:pt x="15" y="0"/>
                  <a:pt x="25"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5" name="Freeform 129">
            <a:extLst>
              <a:ext uri="{FF2B5EF4-FFF2-40B4-BE49-F238E27FC236}">
                <a16:creationId xmlns:a16="http://schemas.microsoft.com/office/drawing/2014/main" id="{FA796F21-7CE5-4483-A137-919B3D433B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312267" y="2072870"/>
            <a:ext cx="147990" cy="109348"/>
          </a:xfrm>
          <a:custGeom>
            <a:avLst/>
            <a:gdLst>
              <a:gd name="T0" fmla="*/ 28 w 45"/>
              <a:gd name="T1" fmla="*/ 0 h 36"/>
              <a:gd name="T2" fmla="*/ 42 w 45"/>
              <a:gd name="T3" fmla="*/ 20 h 36"/>
              <a:gd name="T4" fmla="*/ 28 w 45"/>
              <a:gd name="T5" fmla="*/ 0 h 36"/>
            </a:gdLst>
            <a:ahLst/>
            <a:cxnLst>
              <a:cxn ang="0">
                <a:pos x="T0" y="T1"/>
              </a:cxn>
              <a:cxn ang="0">
                <a:pos x="T2" y="T3"/>
              </a:cxn>
              <a:cxn ang="0">
                <a:pos x="T4" y="T5"/>
              </a:cxn>
            </a:cxnLst>
            <a:rect l="0" t="0" r="r" b="b"/>
            <a:pathLst>
              <a:path w="45" h="36">
                <a:moveTo>
                  <a:pt x="28" y="0"/>
                </a:moveTo>
                <a:cubicBezTo>
                  <a:pt x="34" y="1"/>
                  <a:pt x="45" y="11"/>
                  <a:pt x="42" y="20"/>
                </a:cubicBezTo>
                <a:cubicBezTo>
                  <a:pt x="25" y="36"/>
                  <a:pt x="0" y="7"/>
                  <a:pt x="28"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7" name="Freeform 142">
            <a:extLst>
              <a:ext uri="{FF2B5EF4-FFF2-40B4-BE49-F238E27FC236}">
                <a16:creationId xmlns:a16="http://schemas.microsoft.com/office/drawing/2014/main" id="{57FC30BB-0D8F-43B0-910E-7DDE8C9331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377842" y="2136521"/>
            <a:ext cx="3545" cy="5712"/>
          </a:xfrm>
          <a:custGeom>
            <a:avLst/>
            <a:gdLst>
              <a:gd name="T0" fmla="*/ 0 w 1"/>
              <a:gd name="T1" fmla="*/ 0 h 2"/>
              <a:gd name="T2" fmla="*/ 1 w 1"/>
              <a:gd name="T3" fmla="*/ 2 h 2"/>
              <a:gd name="T4" fmla="*/ 0 w 1"/>
              <a:gd name="T5" fmla="*/ 0 h 2"/>
            </a:gdLst>
            <a:ahLst/>
            <a:cxnLst>
              <a:cxn ang="0">
                <a:pos x="T0" y="T1"/>
              </a:cxn>
              <a:cxn ang="0">
                <a:pos x="T2" y="T3"/>
              </a:cxn>
              <a:cxn ang="0">
                <a:pos x="T4" y="T5"/>
              </a:cxn>
            </a:cxnLst>
            <a:rect l="0" t="0" r="r" b="b"/>
            <a:pathLst>
              <a:path w="1" h="2">
                <a:moveTo>
                  <a:pt x="0" y="0"/>
                </a:moveTo>
                <a:cubicBezTo>
                  <a:pt x="1" y="1"/>
                  <a:pt x="1" y="1"/>
                  <a:pt x="1" y="2"/>
                </a:cubicBezTo>
                <a:cubicBezTo>
                  <a:pt x="0" y="2"/>
                  <a:pt x="0" y="1"/>
                  <a:pt x="0"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9" name="Freeform 138">
            <a:extLst>
              <a:ext uri="{FF2B5EF4-FFF2-40B4-BE49-F238E27FC236}">
                <a16:creationId xmlns:a16="http://schemas.microsoft.com/office/drawing/2014/main" id="{D938207F-A865-48E5-A15D-FD578BC59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627742" y="2099801"/>
            <a:ext cx="117860" cy="79154"/>
          </a:xfrm>
          <a:custGeom>
            <a:avLst/>
            <a:gdLst>
              <a:gd name="T0" fmla="*/ 21 w 36"/>
              <a:gd name="T1" fmla="*/ 0 h 26"/>
              <a:gd name="T2" fmla="*/ 21 w 36"/>
              <a:gd name="T3" fmla="*/ 26 h 26"/>
              <a:gd name="T4" fmla="*/ 21 w 36"/>
              <a:gd name="T5" fmla="*/ 0 h 26"/>
            </a:gdLst>
            <a:ahLst/>
            <a:cxnLst>
              <a:cxn ang="0">
                <a:pos x="T0" y="T1"/>
              </a:cxn>
              <a:cxn ang="0">
                <a:pos x="T2" y="T3"/>
              </a:cxn>
              <a:cxn ang="0">
                <a:pos x="T4" y="T5"/>
              </a:cxn>
            </a:cxnLst>
            <a:rect l="0" t="0" r="r" b="b"/>
            <a:pathLst>
              <a:path w="36" h="26">
                <a:moveTo>
                  <a:pt x="21" y="0"/>
                </a:moveTo>
                <a:cubicBezTo>
                  <a:pt x="32" y="4"/>
                  <a:pt x="36" y="23"/>
                  <a:pt x="21" y="26"/>
                </a:cubicBezTo>
                <a:cubicBezTo>
                  <a:pt x="1" y="24"/>
                  <a:pt x="0" y="2"/>
                  <a:pt x="2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21" name="Freeform 137">
            <a:extLst>
              <a:ext uri="{FF2B5EF4-FFF2-40B4-BE49-F238E27FC236}">
                <a16:creationId xmlns:a16="http://schemas.microsoft.com/office/drawing/2014/main" id="{04637E45-0880-40BC-B488-4EA4CA435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880299" y="2097352"/>
            <a:ext cx="127608" cy="93843"/>
          </a:xfrm>
          <a:custGeom>
            <a:avLst/>
            <a:gdLst>
              <a:gd name="T0" fmla="*/ 23 w 39"/>
              <a:gd name="T1" fmla="*/ 0 h 31"/>
              <a:gd name="T2" fmla="*/ 17 w 39"/>
              <a:gd name="T3" fmla="*/ 26 h 31"/>
              <a:gd name="T4" fmla="*/ 23 w 39"/>
              <a:gd name="T5" fmla="*/ 0 h 31"/>
            </a:gdLst>
            <a:ahLst/>
            <a:cxnLst>
              <a:cxn ang="0">
                <a:pos x="T0" y="T1"/>
              </a:cxn>
              <a:cxn ang="0">
                <a:pos x="T2" y="T3"/>
              </a:cxn>
              <a:cxn ang="0">
                <a:pos x="T4" y="T5"/>
              </a:cxn>
            </a:cxnLst>
            <a:rect l="0" t="0" r="r" b="b"/>
            <a:pathLst>
              <a:path w="39" h="31">
                <a:moveTo>
                  <a:pt x="23" y="0"/>
                </a:moveTo>
                <a:cubicBezTo>
                  <a:pt x="39" y="3"/>
                  <a:pt x="39" y="31"/>
                  <a:pt x="17" y="26"/>
                </a:cubicBezTo>
                <a:cubicBezTo>
                  <a:pt x="0" y="6"/>
                  <a:pt x="15" y="5"/>
                  <a:pt x="23"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graphicFrame>
        <p:nvGraphicFramePr>
          <p:cNvPr id="5" name="Content Placeholder 2">
            <a:extLst>
              <a:ext uri="{FF2B5EF4-FFF2-40B4-BE49-F238E27FC236}">
                <a16:creationId xmlns:a16="http://schemas.microsoft.com/office/drawing/2014/main" id="{27BAB3FA-E3BB-4EC8-80F3-961986D40D6B}"/>
              </a:ext>
            </a:extLst>
          </p:cNvPr>
          <p:cNvGraphicFramePr>
            <a:graphicFrameLocks noGrp="1"/>
          </p:cNvGraphicFramePr>
          <p:nvPr>
            <p:ph idx="1"/>
            <p:extLst>
              <p:ext uri="{D42A27DB-BD31-4B8C-83A1-F6EECF244321}">
                <p14:modId xmlns:p14="http://schemas.microsoft.com/office/powerpoint/2010/main" val="4150784532"/>
              </p:ext>
            </p:extLst>
          </p:nvPr>
        </p:nvGraphicFramePr>
        <p:xfrm>
          <a:off x="877326" y="2599512"/>
          <a:ext cx="10722902" cy="364601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615748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ECF4CB-22A3-4C60-9569-A67B4084217F}"/>
              </a:ext>
            </a:extLst>
          </p:cNvPr>
          <p:cNvSpPr>
            <a:spLocks noGrp="1"/>
          </p:cNvSpPr>
          <p:nvPr>
            <p:ph type="title"/>
          </p:nvPr>
        </p:nvSpPr>
        <p:spPr/>
        <p:txBody>
          <a:bodyPr/>
          <a:lstStyle/>
          <a:p>
            <a:r>
              <a:rPr lang="en-ZA" dirty="0"/>
              <a:t>Solution</a:t>
            </a:r>
          </a:p>
        </p:txBody>
      </p:sp>
      <p:sp>
        <p:nvSpPr>
          <p:cNvPr id="3" name="Content Placeholder 2">
            <a:extLst>
              <a:ext uri="{FF2B5EF4-FFF2-40B4-BE49-F238E27FC236}">
                <a16:creationId xmlns:a16="http://schemas.microsoft.com/office/drawing/2014/main" id="{0C32BE85-6E52-4EB3-87F7-86D9718E4F45}"/>
              </a:ext>
            </a:extLst>
          </p:cNvPr>
          <p:cNvSpPr>
            <a:spLocks noGrp="1"/>
          </p:cNvSpPr>
          <p:nvPr>
            <p:ph idx="1"/>
          </p:nvPr>
        </p:nvSpPr>
        <p:spPr/>
        <p:txBody>
          <a:bodyPr/>
          <a:lstStyle/>
          <a:p>
            <a:r>
              <a:rPr lang="en-ZA" dirty="0"/>
              <a:t>Expand the opportunities for training in demography and population structure.</a:t>
            </a:r>
          </a:p>
          <a:p>
            <a:r>
              <a:rPr lang="en-ZA" dirty="0"/>
              <a:t>Sharing of technical information, advice and services relating to population and development issues between various government institutions, to private sector including tertiary institutions and civil society.</a:t>
            </a:r>
          </a:p>
          <a:p>
            <a:r>
              <a:rPr lang="en-ZA" dirty="0" err="1"/>
              <a:t>Streanthing</a:t>
            </a:r>
            <a:r>
              <a:rPr lang="en-ZA" dirty="0"/>
              <a:t> mechanisms for intersectoral consultation</a:t>
            </a:r>
          </a:p>
          <a:p>
            <a:pPr marL="0" indent="0">
              <a:buNone/>
            </a:pPr>
            <a:endParaRPr lang="en-ZA" dirty="0"/>
          </a:p>
        </p:txBody>
      </p:sp>
    </p:spTree>
    <p:extLst>
      <p:ext uri="{BB962C8B-B14F-4D97-AF65-F5344CB8AC3E}">
        <p14:creationId xmlns:p14="http://schemas.microsoft.com/office/powerpoint/2010/main" val="2412981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0" name="Rectangle 8">
            <a:extLst>
              <a:ext uri="{FF2B5EF4-FFF2-40B4-BE49-F238E27FC236}">
                <a16:creationId xmlns:a16="http://schemas.microsoft.com/office/drawing/2014/main" id="{4080BC15-6F3E-4EDC-BB73-20706F7431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6F3CD78-FF93-4024-A694-91D09745F297}"/>
              </a:ext>
            </a:extLst>
          </p:cNvPr>
          <p:cNvSpPr>
            <a:spLocks noGrp="1"/>
          </p:cNvSpPr>
          <p:nvPr>
            <p:ph type="title"/>
          </p:nvPr>
        </p:nvSpPr>
        <p:spPr>
          <a:xfrm>
            <a:off x="877326" y="792916"/>
            <a:ext cx="10426923" cy="846581"/>
          </a:xfrm>
        </p:spPr>
        <p:txBody>
          <a:bodyPr>
            <a:normAutofit/>
          </a:bodyPr>
          <a:lstStyle/>
          <a:p>
            <a:pPr algn="ctr"/>
            <a:r>
              <a:rPr lang="en-ZA"/>
              <a:t>Introduction</a:t>
            </a:r>
          </a:p>
        </p:txBody>
      </p:sp>
      <p:sp>
        <p:nvSpPr>
          <p:cNvPr id="122" name="Freeform 8">
            <a:extLst>
              <a:ext uri="{FF2B5EF4-FFF2-40B4-BE49-F238E27FC236}">
                <a16:creationId xmlns:a16="http://schemas.microsoft.com/office/drawing/2014/main" id="{E4E336B8-243A-49D9-9876-4BF3A08D3A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6018" y="1699031"/>
            <a:ext cx="131153" cy="88130"/>
          </a:xfrm>
          <a:custGeom>
            <a:avLst/>
            <a:gdLst>
              <a:gd name="T0" fmla="*/ 26 w 40"/>
              <a:gd name="T1" fmla="*/ 0 h 29"/>
              <a:gd name="T2" fmla="*/ 39 w 40"/>
              <a:gd name="T3" fmla="*/ 20 h 29"/>
              <a:gd name="T4" fmla="*/ 26 w 40"/>
              <a:gd name="T5" fmla="*/ 0 h 29"/>
            </a:gdLst>
            <a:ahLst/>
            <a:cxnLst>
              <a:cxn ang="0">
                <a:pos x="T0" y="T1"/>
              </a:cxn>
              <a:cxn ang="0">
                <a:pos x="T2" y="T3"/>
              </a:cxn>
              <a:cxn ang="0">
                <a:pos x="T4" y="T5"/>
              </a:cxn>
            </a:cxnLst>
            <a:rect l="0" t="0" r="r" b="b"/>
            <a:pathLst>
              <a:path w="40" h="29">
                <a:moveTo>
                  <a:pt x="26" y="0"/>
                </a:moveTo>
                <a:cubicBezTo>
                  <a:pt x="34" y="0"/>
                  <a:pt x="40" y="10"/>
                  <a:pt x="39" y="20"/>
                </a:cubicBezTo>
                <a:cubicBezTo>
                  <a:pt x="17" y="29"/>
                  <a:pt x="0" y="10"/>
                  <a:pt x="2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4" name="Freeform 110">
            <a:extLst>
              <a:ext uri="{FF2B5EF4-FFF2-40B4-BE49-F238E27FC236}">
                <a16:creationId xmlns:a16="http://schemas.microsoft.com/office/drawing/2014/main" id="{05F36030-F60E-436E-81FE-74DD0776DB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34969" y="1723504"/>
            <a:ext cx="127608" cy="114243"/>
          </a:xfrm>
          <a:custGeom>
            <a:avLst/>
            <a:gdLst>
              <a:gd name="T0" fmla="*/ 21 w 39"/>
              <a:gd name="T1" fmla="*/ 1 h 38"/>
              <a:gd name="T2" fmla="*/ 39 w 39"/>
              <a:gd name="T3" fmla="*/ 18 h 38"/>
              <a:gd name="T4" fmla="*/ 21 w 39"/>
              <a:gd name="T5" fmla="*/ 1 h 38"/>
            </a:gdLst>
            <a:ahLst/>
            <a:cxnLst>
              <a:cxn ang="0">
                <a:pos x="T0" y="T1"/>
              </a:cxn>
              <a:cxn ang="0">
                <a:pos x="T2" y="T3"/>
              </a:cxn>
              <a:cxn ang="0">
                <a:pos x="T4" y="T5"/>
              </a:cxn>
            </a:cxnLst>
            <a:rect l="0" t="0" r="r" b="b"/>
            <a:pathLst>
              <a:path w="39" h="38">
                <a:moveTo>
                  <a:pt x="21" y="1"/>
                </a:moveTo>
                <a:cubicBezTo>
                  <a:pt x="35" y="0"/>
                  <a:pt x="38" y="8"/>
                  <a:pt x="39" y="18"/>
                </a:cubicBezTo>
                <a:cubicBezTo>
                  <a:pt x="25" y="38"/>
                  <a:pt x="0" y="13"/>
                  <a:pt x="21"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6" name="Freeform 106">
            <a:extLst>
              <a:ext uri="{FF2B5EF4-FFF2-40B4-BE49-F238E27FC236}">
                <a16:creationId xmlns:a16="http://schemas.microsoft.com/office/drawing/2014/main" id="{800D5F55-AC8B-4C26-ABB0-D8D609EC46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70691" y="1706251"/>
            <a:ext cx="134697" cy="97107"/>
          </a:xfrm>
          <a:custGeom>
            <a:avLst/>
            <a:gdLst>
              <a:gd name="T0" fmla="*/ 25 w 41"/>
              <a:gd name="T1" fmla="*/ 0 h 32"/>
              <a:gd name="T2" fmla="*/ 4 w 41"/>
              <a:gd name="T3" fmla="*/ 18 h 32"/>
              <a:gd name="T4" fmla="*/ 25 w 41"/>
              <a:gd name="T5" fmla="*/ 0 h 32"/>
            </a:gdLst>
            <a:ahLst/>
            <a:cxnLst>
              <a:cxn ang="0">
                <a:pos x="T0" y="T1"/>
              </a:cxn>
              <a:cxn ang="0">
                <a:pos x="T2" y="T3"/>
              </a:cxn>
              <a:cxn ang="0">
                <a:pos x="T4" y="T5"/>
              </a:cxn>
            </a:cxnLst>
            <a:rect l="0" t="0" r="r" b="b"/>
            <a:pathLst>
              <a:path w="41" h="32">
                <a:moveTo>
                  <a:pt x="25" y="0"/>
                </a:moveTo>
                <a:cubicBezTo>
                  <a:pt x="41" y="13"/>
                  <a:pt x="15" y="32"/>
                  <a:pt x="4" y="18"/>
                </a:cubicBezTo>
                <a:cubicBezTo>
                  <a:pt x="0" y="5"/>
                  <a:pt x="15" y="0"/>
                  <a:pt x="25"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8" name="Freeform 112">
            <a:extLst>
              <a:ext uri="{FF2B5EF4-FFF2-40B4-BE49-F238E27FC236}">
                <a16:creationId xmlns:a16="http://schemas.microsoft.com/office/drawing/2014/main" id="{2DF0B83D-C899-44CA-9B54-A9C57E8EB3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45291" y="1689637"/>
            <a:ext cx="117860" cy="81603"/>
          </a:xfrm>
          <a:custGeom>
            <a:avLst/>
            <a:gdLst>
              <a:gd name="T0" fmla="*/ 19 w 36"/>
              <a:gd name="T1" fmla="*/ 1 h 27"/>
              <a:gd name="T2" fmla="*/ 21 w 36"/>
              <a:gd name="T3" fmla="*/ 27 h 27"/>
              <a:gd name="T4" fmla="*/ 19 w 36"/>
              <a:gd name="T5" fmla="*/ 1 h 27"/>
            </a:gdLst>
            <a:ahLst/>
            <a:cxnLst>
              <a:cxn ang="0">
                <a:pos x="T0" y="T1"/>
              </a:cxn>
              <a:cxn ang="0">
                <a:pos x="T2" y="T3"/>
              </a:cxn>
              <a:cxn ang="0">
                <a:pos x="T4" y="T5"/>
              </a:cxn>
            </a:cxnLst>
            <a:rect l="0" t="0" r="r" b="b"/>
            <a:pathLst>
              <a:path w="36" h="27">
                <a:moveTo>
                  <a:pt x="19" y="1"/>
                </a:moveTo>
                <a:cubicBezTo>
                  <a:pt x="31" y="1"/>
                  <a:pt x="36" y="24"/>
                  <a:pt x="21" y="27"/>
                </a:cubicBezTo>
                <a:cubicBezTo>
                  <a:pt x="1" y="27"/>
                  <a:pt x="0" y="0"/>
                  <a:pt x="19"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0" name="Freeform 108">
            <a:extLst>
              <a:ext uri="{FF2B5EF4-FFF2-40B4-BE49-F238E27FC236}">
                <a16:creationId xmlns:a16="http://schemas.microsoft.com/office/drawing/2014/main" id="{E16B2E5A-8EC8-4C56-AB77-380486FDF0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83918" y="1718490"/>
            <a:ext cx="121406" cy="90579"/>
          </a:xfrm>
          <a:custGeom>
            <a:avLst/>
            <a:gdLst>
              <a:gd name="T0" fmla="*/ 26 w 37"/>
              <a:gd name="T1" fmla="*/ 1 h 30"/>
              <a:gd name="T2" fmla="*/ 35 w 37"/>
              <a:gd name="T3" fmla="*/ 21 h 30"/>
              <a:gd name="T4" fmla="*/ 26 w 37"/>
              <a:gd name="T5" fmla="*/ 1 h 30"/>
            </a:gdLst>
            <a:ahLst/>
            <a:cxnLst>
              <a:cxn ang="0">
                <a:pos x="T0" y="T1"/>
              </a:cxn>
              <a:cxn ang="0">
                <a:pos x="T2" y="T3"/>
              </a:cxn>
              <a:cxn ang="0">
                <a:pos x="T4" y="T5"/>
              </a:cxn>
            </a:cxnLst>
            <a:rect l="0" t="0" r="r" b="b"/>
            <a:pathLst>
              <a:path w="37" h="30">
                <a:moveTo>
                  <a:pt x="26" y="1"/>
                </a:moveTo>
                <a:cubicBezTo>
                  <a:pt x="35" y="0"/>
                  <a:pt x="37" y="13"/>
                  <a:pt x="35" y="21"/>
                </a:cubicBezTo>
                <a:cubicBezTo>
                  <a:pt x="14" y="30"/>
                  <a:pt x="0" y="8"/>
                  <a:pt x="26"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2" name="Freeform 111">
            <a:extLst>
              <a:ext uri="{FF2B5EF4-FFF2-40B4-BE49-F238E27FC236}">
                <a16:creationId xmlns:a16="http://schemas.microsoft.com/office/drawing/2014/main" id="{C87A69CB-2620-4628-9781-88BD40636F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407232" y="1733996"/>
            <a:ext cx="131153" cy="87315"/>
          </a:xfrm>
          <a:custGeom>
            <a:avLst/>
            <a:gdLst>
              <a:gd name="T0" fmla="*/ 24 w 40"/>
              <a:gd name="T1" fmla="*/ 0 h 29"/>
              <a:gd name="T2" fmla="*/ 20 w 40"/>
              <a:gd name="T3" fmla="*/ 25 h 29"/>
              <a:gd name="T4" fmla="*/ 24 w 40"/>
              <a:gd name="T5" fmla="*/ 0 h 29"/>
            </a:gdLst>
            <a:ahLst/>
            <a:cxnLst>
              <a:cxn ang="0">
                <a:pos x="T0" y="T1"/>
              </a:cxn>
              <a:cxn ang="0">
                <a:pos x="T2" y="T3"/>
              </a:cxn>
              <a:cxn ang="0">
                <a:pos x="T4" y="T5"/>
              </a:cxn>
            </a:cxnLst>
            <a:rect l="0" t="0" r="r" b="b"/>
            <a:pathLst>
              <a:path w="40" h="29">
                <a:moveTo>
                  <a:pt x="24" y="0"/>
                </a:moveTo>
                <a:cubicBezTo>
                  <a:pt x="40" y="1"/>
                  <a:pt x="35" y="29"/>
                  <a:pt x="20" y="25"/>
                </a:cubicBezTo>
                <a:cubicBezTo>
                  <a:pt x="0" y="19"/>
                  <a:pt x="5" y="2"/>
                  <a:pt x="24"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4" name="Freeform 109">
            <a:extLst>
              <a:ext uri="{FF2B5EF4-FFF2-40B4-BE49-F238E27FC236}">
                <a16:creationId xmlns:a16="http://schemas.microsoft.com/office/drawing/2014/main" id="{CABAB4BD-890F-4563-A5CA-536788B1E9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665993" y="1721756"/>
            <a:ext cx="154193" cy="84866"/>
          </a:xfrm>
          <a:custGeom>
            <a:avLst/>
            <a:gdLst>
              <a:gd name="T0" fmla="*/ 26 w 47"/>
              <a:gd name="T1" fmla="*/ 0 h 28"/>
              <a:gd name="T2" fmla="*/ 10 w 47"/>
              <a:gd name="T3" fmla="*/ 26 h 28"/>
              <a:gd name="T4" fmla="*/ 26 w 47"/>
              <a:gd name="T5" fmla="*/ 0 h 28"/>
            </a:gdLst>
            <a:ahLst/>
            <a:cxnLst>
              <a:cxn ang="0">
                <a:pos x="T0" y="T1"/>
              </a:cxn>
              <a:cxn ang="0">
                <a:pos x="T2" y="T3"/>
              </a:cxn>
              <a:cxn ang="0">
                <a:pos x="T4" y="T5"/>
              </a:cxn>
            </a:cxnLst>
            <a:rect l="0" t="0" r="r" b="b"/>
            <a:pathLst>
              <a:path w="47" h="28">
                <a:moveTo>
                  <a:pt x="26" y="0"/>
                </a:moveTo>
                <a:cubicBezTo>
                  <a:pt x="47" y="13"/>
                  <a:pt x="28" y="28"/>
                  <a:pt x="10" y="26"/>
                </a:cubicBezTo>
                <a:cubicBezTo>
                  <a:pt x="0" y="13"/>
                  <a:pt x="15" y="4"/>
                  <a:pt x="2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6" name="Freeform 105">
            <a:extLst>
              <a:ext uri="{FF2B5EF4-FFF2-40B4-BE49-F238E27FC236}">
                <a16:creationId xmlns:a16="http://schemas.microsoft.com/office/drawing/2014/main" id="{24690199-C217-4DCB-9B31-1A45649B0B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958428" y="1694826"/>
            <a:ext cx="140901" cy="93027"/>
          </a:xfrm>
          <a:custGeom>
            <a:avLst/>
            <a:gdLst>
              <a:gd name="T0" fmla="*/ 26 w 43"/>
              <a:gd name="T1" fmla="*/ 3 h 31"/>
              <a:gd name="T2" fmla="*/ 39 w 43"/>
              <a:gd name="T3" fmla="*/ 23 h 31"/>
              <a:gd name="T4" fmla="*/ 26 w 43"/>
              <a:gd name="T5" fmla="*/ 3 h 31"/>
            </a:gdLst>
            <a:ahLst/>
            <a:cxnLst>
              <a:cxn ang="0">
                <a:pos x="T0" y="T1"/>
              </a:cxn>
              <a:cxn ang="0">
                <a:pos x="T2" y="T3"/>
              </a:cxn>
              <a:cxn ang="0">
                <a:pos x="T4" y="T5"/>
              </a:cxn>
            </a:cxnLst>
            <a:rect l="0" t="0" r="r" b="b"/>
            <a:pathLst>
              <a:path w="43" h="31">
                <a:moveTo>
                  <a:pt x="26" y="3"/>
                </a:moveTo>
                <a:cubicBezTo>
                  <a:pt x="34" y="0"/>
                  <a:pt x="43" y="17"/>
                  <a:pt x="39" y="23"/>
                </a:cubicBezTo>
                <a:cubicBezTo>
                  <a:pt x="20" y="31"/>
                  <a:pt x="0" y="15"/>
                  <a:pt x="26" y="3"/>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8" name="Freeform 107">
            <a:extLst>
              <a:ext uri="{FF2B5EF4-FFF2-40B4-BE49-F238E27FC236}">
                <a16:creationId xmlns:a16="http://schemas.microsoft.com/office/drawing/2014/main" id="{77F70717-3071-4962-8A7C-F9A58151CF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2198566" y="1782953"/>
            <a:ext cx="154193" cy="81603"/>
          </a:xfrm>
          <a:custGeom>
            <a:avLst/>
            <a:gdLst>
              <a:gd name="T0" fmla="*/ 31 w 47"/>
              <a:gd name="T1" fmla="*/ 0 h 27"/>
              <a:gd name="T2" fmla="*/ 17 w 47"/>
              <a:gd name="T3" fmla="*/ 23 h 27"/>
              <a:gd name="T4" fmla="*/ 31 w 47"/>
              <a:gd name="T5" fmla="*/ 0 h 27"/>
            </a:gdLst>
            <a:ahLst/>
            <a:cxnLst>
              <a:cxn ang="0">
                <a:pos x="T0" y="T1"/>
              </a:cxn>
              <a:cxn ang="0">
                <a:pos x="T2" y="T3"/>
              </a:cxn>
              <a:cxn ang="0">
                <a:pos x="T4" y="T5"/>
              </a:cxn>
            </a:cxnLst>
            <a:rect l="0" t="0" r="r" b="b"/>
            <a:pathLst>
              <a:path w="47" h="27">
                <a:moveTo>
                  <a:pt x="31" y="0"/>
                </a:moveTo>
                <a:cubicBezTo>
                  <a:pt x="47" y="10"/>
                  <a:pt x="32" y="27"/>
                  <a:pt x="17" y="23"/>
                </a:cubicBezTo>
                <a:cubicBezTo>
                  <a:pt x="0" y="14"/>
                  <a:pt x="18" y="0"/>
                  <a:pt x="3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0" name="Freeform 92">
            <a:extLst>
              <a:ext uri="{FF2B5EF4-FFF2-40B4-BE49-F238E27FC236}">
                <a16:creationId xmlns:a16="http://schemas.microsoft.com/office/drawing/2014/main" id="{9E870E95-FCD6-4158-861A-5CEC896F52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2443340" y="1718489"/>
            <a:ext cx="140901" cy="102819"/>
          </a:xfrm>
          <a:custGeom>
            <a:avLst/>
            <a:gdLst>
              <a:gd name="T0" fmla="*/ 28 w 43"/>
              <a:gd name="T1" fmla="*/ 0 h 34"/>
              <a:gd name="T2" fmla="*/ 41 w 43"/>
              <a:gd name="T3" fmla="*/ 21 h 34"/>
              <a:gd name="T4" fmla="*/ 28 w 43"/>
              <a:gd name="T5" fmla="*/ 0 h 34"/>
            </a:gdLst>
            <a:ahLst/>
            <a:cxnLst>
              <a:cxn ang="0">
                <a:pos x="T0" y="T1"/>
              </a:cxn>
              <a:cxn ang="0">
                <a:pos x="T2" y="T3"/>
              </a:cxn>
              <a:cxn ang="0">
                <a:pos x="T4" y="T5"/>
              </a:cxn>
            </a:cxnLst>
            <a:rect l="0" t="0" r="r" b="b"/>
            <a:pathLst>
              <a:path w="43" h="34">
                <a:moveTo>
                  <a:pt x="28" y="0"/>
                </a:moveTo>
                <a:cubicBezTo>
                  <a:pt x="35" y="1"/>
                  <a:pt x="43" y="11"/>
                  <a:pt x="41" y="21"/>
                </a:cubicBezTo>
                <a:cubicBezTo>
                  <a:pt x="23" y="34"/>
                  <a:pt x="0" y="7"/>
                  <a:pt x="28"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2" name="Freeform 104">
            <a:extLst>
              <a:ext uri="{FF2B5EF4-FFF2-40B4-BE49-F238E27FC236}">
                <a16:creationId xmlns:a16="http://schemas.microsoft.com/office/drawing/2014/main" id="{6E01758F-8AEC-4155-B791-2A8CB8A482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2463918" y="1795720"/>
            <a:ext cx="7089" cy="5712"/>
          </a:xfrm>
          <a:custGeom>
            <a:avLst/>
            <a:gdLst>
              <a:gd name="T0" fmla="*/ 0 w 2"/>
              <a:gd name="T1" fmla="*/ 0 h 2"/>
              <a:gd name="T2" fmla="*/ 1 w 2"/>
              <a:gd name="T3" fmla="*/ 2 h 2"/>
              <a:gd name="T4" fmla="*/ 0 w 2"/>
              <a:gd name="T5" fmla="*/ 0 h 2"/>
            </a:gdLst>
            <a:ahLst/>
            <a:cxnLst>
              <a:cxn ang="0">
                <a:pos x="T0" y="T1"/>
              </a:cxn>
              <a:cxn ang="0">
                <a:pos x="T2" y="T3"/>
              </a:cxn>
              <a:cxn ang="0">
                <a:pos x="T4" y="T5"/>
              </a:cxn>
            </a:cxnLst>
            <a:rect l="0" t="0" r="r" b="b"/>
            <a:pathLst>
              <a:path w="2" h="2">
                <a:moveTo>
                  <a:pt x="0" y="0"/>
                </a:moveTo>
                <a:cubicBezTo>
                  <a:pt x="1" y="0"/>
                  <a:pt x="2" y="1"/>
                  <a:pt x="1" y="2"/>
                </a:cubicBezTo>
                <a:cubicBezTo>
                  <a:pt x="0" y="2"/>
                  <a:pt x="0" y="1"/>
                  <a:pt x="0"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4" name="Freeform 91">
            <a:extLst>
              <a:ext uri="{FF2B5EF4-FFF2-40B4-BE49-F238E27FC236}">
                <a16:creationId xmlns:a16="http://schemas.microsoft.com/office/drawing/2014/main" id="{8379C6B3-49BE-4333-B322-AF02BBB41C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2699219" y="1781709"/>
            <a:ext cx="118747" cy="81603"/>
          </a:xfrm>
          <a:custGeom>
            <a:avLst/>
            <a:gdLst>
              <a:gd name="T0" fmla="*/ 19 w 36"/>
              <a:gd name="T1" fmla="*/ 1 h 27"/>
              <a:gd name="T2" fmla="*/ 21 w 36"/>
              <a:gd name="T3" fmla="*/ 27 h 27"/>
              <a:gd name="T4" fmla="*/ 19 w 36"/>
              <a:gd name="T5" fmla="*/ 1 h 27"/>
            </a:gdLst>
            <a:ahLst/>
            <a:cxnLst>
              <a:cxn ang="0">
                <a:pos x="T0" y="T1"/>
              </a:cxn>
              <a:cxn ang="0">
                <a:pos x="T2" y="T3"/>
              </a:cxn>
              <a:cxn ang="0">
                <a:pos x="T4" y="T5"/>
              </a:cxn>
            </a:cxnLst>
            <a:rect l="0" t="0" r="r" b="b"/>
            <a:pathLst>
              <a:path w="36" h="27">
                <a:moveTo>
                  <a:pt x="19" y="1"/>
                </a:moveTo>
                <a:cubicBezTo>
                  <a:pt x="30" y="1"/>
                  <a:pt x="36" y="24"/>
                  <a:pt x="21" y="27"/>
                </a:cubicBezTo>
                <a:cubicBezTo>
                  <a:pt x="1" y="26"/>
                  <a:pt x="0" y="0"/>
                  <a:pt x="19"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6" name="Freeform 95">
            <a:extLst>
              <a:ext uri="{FF2B5EF4-FFF2-40B4-BE49-F238E27FC236}">
                <a16:creationId xmlns:a16="http://schemas.microsoft.com/office/drawing/2014/main" id="{6D7188E6-F4DA-4486-938D-F45FE01A26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38154" y="1771240"/>
            <a:ext cx="117860" cy="81603"/>
          </a:xfrm>
          <a:custGeom>
            <a:avLst/>
            <a:gdLst>
              <a:gd name="T0" fmla="*/ 19 w 36"/>
              <a:gd name="T1" fmla="*/ 1 h 27"/>
              <a:gd name="T2" fmla="*/ 21 w 36"/>
              <a:gd name="T3" fmla="*/ 27 h 27"/>
              <a:gd name="T4" fmla="*/ 19 w 36"/>
              <a:gd name="T5" fmla="*/ 1 h 27"/>
            </a:gdLst>
            <a:ahLst/>
            <a:cxnLst>
              <a:cxn ang="0">
                <a:pos x="T0" y="T1"/>
              </a:cxn>
              <a:cxn ang="0">
                <a:pos x="T2" y="T3"/>
              </a:cxn>
              <a:cxn ang="0">
                <a:pos x="T4" y="T5"/>
              </a:cxn>
            </a:cxnLst>
            <a:rect l="0" t="0" r="r" b="b"/>
            <a:pathLst>
              <a:path w="36" h="27">
                <a:moveTo>
                  <a:pt x="19" y="1"/>
                </a:moveTo>
                <a:cubicBezTo>
                  <a:pt x="31" y="2"/>
                  <a:pt x="36" y="24"/>
                  <a:pt x="21" y="27"/>
                </a:cubicBezTo>
                <a:cubicBezTo>
                  <a:pt x="1" y="27"/>
                  <a:pt x="0" y="0"/>
                  <a:pt x="19"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8" name="Freeform 93">
            <a:extLst>
              <a:ext uri="{FF2B5EF4-FFF2-40B4-BE49-F238E27FC236}">
                <a16:creationId xmlns:a16="http://schemas.microsoft.com/office/drawing/2014/main" id="{CD22207C-B504-40B2-A1EB-2DC9B81625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325078" y="1741047"/>
            <a:ext cx="127608" cy="79154"/>
          </a:xfrm>
          <a:custGeom>
            <a:avLst/>
            <a:gdLst>
              <a:gd name="T0" fmla="*/ 23 w 39"/>
              <a:gd name="T1" fmla="*/ 0 h 26"/>
              <a:gd name="T2" fmla="*/ 19 w 39"/>
              <a:gd name="T3" fmla="*/ 26 h 26"/>
              <a:gd name="T4" fmla="*/ 23 w 39"/>
              <a:gd name="T5" fmla="*/ 0 h 26"/>
            </a:gdLst>
            <a:ahLst/>
            <a:cxnLst>
              <a:cxn ang="0">
                <a:pos x="T0" y="T1"/>
              </a:cxn>
              <a:cxn ang="0">
                <a:pos x="T2" y="T3"/>
              </a:cxn>
              <a:cxn ang="0">
                <a:pos x="T4" y="T5"/>
              </a:cxn>
            </a:cxnLst>
            <a:rect l="0" t="0" r="r" b="b"/>
            <a:pathLst>
              <a:path w="39" h="26">
                <a:moveTo>
                  <a:pt x="23" y="0"/>
                </a:moveTo>
                <a:cubicBezTo>
                  <a:pt x="39" y="4"/>
                  <a:pt x="34" y="25"/>
                  <a:pt x="19" y="26"/>
                </a:cubicBezTo>
                <a:cubicBezTo>
                  <a:pt x="0" y="20"/>
                  <a:pt x="7" y="4"/>
                  <a:pt x="23"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0" name="Freeform 96">
            <a:extLst>
              <a:ext uri="{FF2B5EF4-FFF2-40B4-BE49-F238E27FC236}">
                <a16:creationId xmlns:a16="http://schemas.microsoft.com/office/drawing/2014/main" id="{0FBC38BC-DE18-4960-A9D4-F24C6F60C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556561" y="1777768"/>
            <a:ext cx="147104" cy="108531"/>
          </a:xfrm>
          <a:custGeom>
            <a:avLst/>
            <a:gdLst>
              <a:gd name="T0" fmla="*/ 28 w 45"/>
              <a:gd name="T1" fmla="*/ 0 h 36"/>
              <a:gd name="T2" fmla="*/ 41 w 45"/>
              <a:gd name="T3" fmla="*/ 20 h 36"/>
              <a:gd name="T4" fmla="*/ 28 w 45"/>
              <a:gd name="T5" fmla="*/ 0 h 36"/>
            </a:gdLst>
            <a:ahLst/>
            <a:cxnLst>
              <a:cxn ang="0">
                <a:pos x="T0" y="T1"/>
              </a:cxn>
              <a:cxn ang="0">
                <a:pos x="T2" y="T3"/>
              </a:cxn>
              <a:cxn ang="0">
                <a:pos x="T4" y="T5"/>
              </a:cxn>
            </a:cxnLst>
            <a:rect l="0" t="0" r="r" b="b"/>
            <a:pathLst>
              <a:path w="45" h="36">
                <a:moveTo>
                  <a:pt x="28" y="0"/>
                </a:moveTo>
                <a:cubicBezTo>
                  <a:pt x="32" y="0"/>
                  <a:pt x="45" y="13"/>
                  <a:pt x="41" y="20"/>
                </a:cubicBezTo>
                <a:cubicBezTo>
                  <a:pt x="24" y="36"/>
                  <a:pt x="0" y="7"/>
                  <a:pt x="28"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2" name="Freeform 114">
            <a:extLst>
              <a:ext uri="{FF2B5EF4-FFF2-40B4-BE49-F238E27FC236}">
                <a16:creationId xmlns:a16="http://schemas.microsoft.com/office/drawing/2014/main" id="{BC872037-D6F5-4CE7-A090-32A977A79F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618593" y="1841417"/>
            <a:ext cx="6204" cy="5712"/>
          </a:xfrm>
          <a:custGeom>
            <a:avLst/>
            <a:gdLst>
              <a:gd name="T0" fmla="*/ 0 w 2"/>
              <a:gd name="T1" fmla="*/ 0 h 2"/>
              <a:gd name="T2" fmla="*/ 1 w 2"/>
              <a:gd name="T3" fmla="*/ 2 h 2"/>
              <a:gd name="T4" fmla="*/ 0 w 2"/>
              <a:gd name="T5" fmla="*/ 0 h 2"/>
            </a:gdLst>
            <a:ahLst/>
            <a:cxnLst>
              <a:cxn ang="0">
                <a:pos x="T0" y="T1"/>
              </a:cxn>
              <a:cxn ang="0">
                <a:pos x="T2" y="T3"/>
              </a:cxn>
              <a:cxn ang="0">
                <a:pos x="T4" y="T5"/>
              </a:cxn>
            </a:cxnLst>
            <a:rect l="0" t="0" r="r" b="b"/>
            <a:pathLst>
              <a:path w="2" h="2">
                <a:moveTo>
                  <a:pt x="0" y="0"/>
                </a:moveTo>
                <a:cubicBezTo>
                  <a:pt x="1" y="1"/>
                  <a:pt x="2" y="2"/>
                  <a:pt x="1" y="2"/>
                </a:cubicBezTo>
                <a:cubicBezTo>
                  <a:pt x="0" y="2"/>
                  <a:pt x="0" y="1"/>
                  <a:pt x="0"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4" name="Freeform 100">
            <a:extLst>
              <a:ext uri="{FF2B5EF4-FFF2-40B4-BE49-F238E27FC236}">
                <a16:creationId xmlns:a16="http://schemas.microsoft.com/office/drawing/2014/main" id="{D3C4B45C-266A-45BF-98FA-CA5409C462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877354" y="1780215"/>
            <a:ext cx="128495" cy="93843"/>
          </a:xfrm>
          <a:custGeom>
            <a:avLst/>
            <a:gdLst>
              <a:gd name="T0" fmla="*/ 28 w 39"/>
              <a:gd name="T1" fmla="*/ 1 h 31"/>
              <a:gd name="T2" fmla="*/ 39 w 39"/>
              <a:gd name="T3" fmla="*/ 21 h 31"/>
              <a:gd name="T4" fmla="*/ 28 w 39"/>
              <a:gd name="T5" fmla="*/ 1 h 31"/>
            </a:gdLst>
            <a:ahLst/>
            <a:cxnLst>
              <a:cxn ang="0">
                <a:pos x="T0" y="T1"/>
              </a:cxn>
              <a:cxn ang="0">
                <a:pos x="T2" y="T3"/>
              </a:cxn>
              <a:cxn ang="0">
                <a:pos x="T4" y="T5"/>
              </a:cxn>
            </a:cxnLst>
            <a:rect l="0" t="0" r="r" b="b"/>
            <a:pathLst>
              <a:path w="39" h="31">
                <a:moveTo>
                  <a:pt x="28" y="1"/>
                </a:moveTo>
                <a:cubicBezTo>
                  <a:pt x="38" y="0"/>
                  <a:pt x="38" y="12"/>
                  <a:pt x="39" y="21"/>
                </a:cubicBezTo>
                <a:cubicBezTo>
                  <a:pt x="18" y="31"/>
                  <a:pt x="0" y="12"/>
                  <a:pt x="28"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6" name="Freeform 98">
            <a:extLst>
              <a:ext uri="{FF2B5EF4-FFF2-40B4-BE49-F238E27FC236}">
                <a16:creationId xmlns:a16="http://schemas.microsoft.com/office/drawing/2014/main" id="{76909582-A285-4EA4-AE72-9DBF0D5659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231821" y="1780216"/>
            <a:ext cx="147990" cy="79154"/>
          </a:xfrm>
          <a:custGeom>
            <a:avLst/>
            <a:gdLst>
              <a:gd name="T0" fmla="*/ 23 w 45"/>
              <a:gd name="T1" fmla="*/ 0 h 26"/>
              <a:gd name="T2" fmla="*/ 30 w 45"/>
              <a:gd name="T3" fmla="*/ 26 h 26"/>
              <a:gd name="T4" fmla="*/ 23 w 45"/>
              <a:gd name="T5" fmla="*/ 0 h 26"/>
            </a:gdLst>
            <a:ahLst/>
            <a:cxnLst>
              <a:cxn ang="0">
                <a:pos x="T0" y="T1"/>
              </a:cxn>
              <a:cxn ang="0">
                <a:pos x="T2" y="T3"/>
              </a:cxn>
              <a:cxn ang="0">
                <a:pos x="T4" y="T5"/>
              </a:cxn>
            </a:cxnLst>
            <a:rect l="0" t="0" r="r" b="b"/>
            <a:pathLst>
              <a:path w="45" h="26">
                <a:moveTo>
                  <a:pt x="23" y="0"/>
                </a:moveTo>
                <a:cubicBezTo>
                  <a:pt x="33" y="2"/>
                  <a:pt x="45" y="21"/>
                  <a:pt x="30" y="26"/>
                </a:cubicBezTo>
                <a:cubicBezTo>
                  <a:pt x="10" y="24"/>
                  <a:pt x="0" y="8"/>
                  <a:pt x="23"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8" name="Freeform 115">
            <a:extLst>
              <a:ext uri="{FF2B5EF4-FFF2-40B4-BE49-F238E27FC236}">
                <a16:creationId xmlns:a16="http://schemas.microsoft.com/office/drawing/2014/main" id="{A620CFBF-D373-4BA6-BE41-62B50B9457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281447" y="1847130"/>
            <a:ext cx="6204" cy="5712"/>
          </a:xfrm>
          <a:custGeom>
            <a:avLst/>
            <a:gdLst>
              <a:gd name="T0" fmla="*/ 0 w 2"/>
              <a:gd name="T1" fmla="*/ 0 h 2"/>
              <a:gd name="T2" fmla="*/ 1 w 2"/>
              <a:gd name="T3" fmla="*/ 2 h 2"/>
              <a:gd name="T4" fmla="*/ 0 w 2"/>
              <a:gd name="T5" fmla="*/ 0 h 2"/>
            </a:gdLst>
            <a:ahLst/>
            <a:cxnLst>
              <a:cxn ang="0">
                <a:pos x="T0" y="T1"/>
              </a:cxn>
              <a:cxn ang="0">
                <a:pos x="T2" y="T3"/>
              </a:cxn>
              <a:cxn ang="0">
                <a:pos x="T4" y="T5"/>
              </a:cxn>
            </a:cxnLst>
            <a:rect l="0" t="0" r="r" b="b"/>
            <a:pathLst>
              <a:path w="2" h="2">
                <a:moveTo>
                  <a:pt x="0" y="0"/>
                </a:moveTo>
                <a:cubicBezTo>
                  <a:pt x="1" y="0"/>
                  <a:pt x="2" y="1"/>
                  <a:pt x="1" y="2"/>
                </a:cubicBezTo>
                <a:cubicBezTo>
                  <a:pt x="0" y="2"/>
                  <a:pt x="0" y="1"/>
                  <a:pt x="0"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0" name="Freeform 99">
            <a:extLst>
              <a:ext uri="{FF2B5EF4-FFF2-40B4-BE49-F238E27FC236}">
                <a16:creationId xmlns:a16="http://schemas.microsoft.com/office/drawing/2014/main" id="{700BC7B2-0C3D-459F-92C1-3605AA3F09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425006" y="1780214"/>
            <a:ext cx="219770" cy="121588"/>
          </a:xfrm>
          <a:custGeom>
            <a:avLst/>
            <a:gdLst>
              <a:gd name="T0" fmla="*/ 36 w 67"/>
              <a:gd name="T1" fmla="*/ 0 h 40"/>
              <a:gd name="T2" fmla="*/ 44 w 67"/>
              <a:gd name="T3" fmla="*/ 2 h 40"/>
              <a:gd name="T4" fmla="*/ 31 w 67"/>
              <a:gd name="T5" fmla="*/ 2 h 40"/>
              <a:gd name="T6" fmla="*/ 36 w 67"/>
              <a:gd name="T7" fmla="*/ 0 h 40"/>
            </a:gdLst>
            <a:ahLst/>
            <a:cxnLst>
              <a:cxn ang="0">
                <a:pos x="T0" y="T1"/>
              </a:cxn>
              <a:cxn ang="0">
                <a:pos x="T2" y="T3"/>
              </a:cxn>
              <a:cxn ang="0">
                <a:pos x="T4" y="T5"/>
              </a:cxn>
              <a:cxn ang="0">
                <a:pos x="T6" y="T7"/>
              </a:cxn>
            </a:cxnLst>
            <a:rect l="0" t="0" r="r" b="b"/>
            <a:pathLst>
              <a:path w="67" h="40">
                <a:moveTo>
                  <a:pt x="36" y="0"/>
                </a:moveTo>
                <a:cubicBezTo>
                  <a:pt x="39" y="3"/>
                  <a:pt x="41" y="0"/>
                  <a:pt x="44" y="2"/>
                </a:cubicBezTo>
                <a:cubicBezTo>
                  <a:pt x="67" y="40"/>
                  <a:pt x="0" y="25"/>
                  <a:pt x="31" y="2"/>
                </a:cubicBezTo>
                <a:cubicBezTo>
                  <a:pt x="24" y="11"/>
                  <a:pt x="31" y="5"/>
                  <a:pt x="3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2" name="Freeform 123">
            <a:extLst>
              <a:ext uri="{FF2B5EF4-FFF2-40B4-BE49-F238E27FC236}">
                <a16:creationId xmlns:a16="http://schemas.microsoft.com/office/drawing/2014/main" id="{24F4B005-B785-4A57-9E5A-82D85F00DA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210621" y="1958820"/>
            <a:ext cx="140901" cy="93843"/>
          </a:xfrm>
          <a:custGeom>
            <a:avLst/>
            <a:gdLst>
              <a:gd name="T0" fmla="*/ 26 w 43"/>
              <a:gd name="T1" fmla="*/ 3 h 31"/>
              <a:gd name="T2" fmla="*/ 40 w 43"/>
              <a:gd name="T3" fmla="*/ 23 h 31"/>
              <a:gd name="T4" fmla="*/ 26 w 43"/>
              <a:gd name="T5" fmla="*/ 3 h 31"/>
            </a:gdLst>
            <a:ahLst/>
            <a:cxnLst>
              <a:cxn ang="0">
                <a:pos x="T0" y="T1"/>
              </a:cxn>
              <a:cxn ang="0">
                <a:pos x="T2" y="T3"/>
              </a:cxn>
              <a:cxn ang="0">
                <a:pos x="T4" y="T5"/>
              </a:cxn>
            </a:cxnLst>
            <a:rect l="0" t="0" r="r" b="b"/>
            <a:pathLst>
              <a:path w="43" h="31">
                <a:moveTo>
                  <a:pt x="26" y="3"/>
                </a:moveTo>
                <a:cubicBezTo>
                  <a:pt x="35" y="0"/>
                  <a:pt x="43" y="17"/>
                  <a:pt x="40" y="23"/>
                </a:cubicBezTo>
                <a:cubicBezTo>
                  <a:pt x="20" y="31"/>
                  <a:pt x="0" y="15"/>
                  <a:pt x="26" y="3"/>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4" name="Freeform 130">
            <a:extLst>
              <a:ext uri="{FF2B5EF4-FFF2-40B4-BE49-F238E27FC236}">
                <a16:creationId xmlns:a16="http://schemas.microsoft.com/office/drawing/2014/main" id="{196ED9B6-969E-4AC4-ACD0-95A421BAB3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67876" y="1912264"/>
            <a:ext cx="157737" cy="81603"/>
          </a:xfrm>
          <a:custGeom>
            <a:avLst/>
            <a:gdLst>
              <a:gd name="T0" fmla="*/ 31 w 48"/>
              <a:gd name="T1" fmla="*/ 0 h 27"/>
              <a:gd name="T2" fmla="*/ 18 w 48"/>
              <a:gd name="T3" fmla="*/ 24 h 27"/>
              <a:gd name="T4" fmla="*/ 31 w 48"/>
              <a:gd name="T5" fmla="*/ 0 h 27"/>
            </a:gdLst>
            <a:ahLst/>
            <a:cxnLst>
              <a:cxn ang="0">
                <a:pos x="T0" y="T1"/>
              </a:cxn>
              <a:cxn ang="0">
                <a:pos x="T2" y="T3"/>
              </a:cxn>
              <a:cxn ang="0">
                <a:pos x="T4" y="T5"/>
              </a:cxn>
            </a:cxnLst>
            <a:rect l="0" t="0" r="r" b="b"/>
            <a:pathLst>
              <a:path w="48" h="27">
                <a:moveTo>
                  <a:pt x="31" y="0"/>
                </a:moveTo>
                <a:cubicBezTo>
                  <a:pt x="48" y="10"/>
                  <a:pt x="32" y="27"/>
                  <a:pt x="18" y="24"/>
                </a:cubicBezTo>
                <a:cubicBezTo>
                  <a:pt x="0" y="14"/>
                  <a:pt x="18" y="0"/>
                  <a:pt x="3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6" name="Freeform 94">
            <a:extLst>
              <a:ext uri="{FF2B5EF4-FFF2-40B4-BE49-F238E27FC236}">
                <a16:creationId xmlns:a16="http://schemas.microsoft.com/office/drawing/2014/main" id="{E317ADBB-3E4F-42D2-B7F2-A15924AD50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255785" y="1827137"/>
            <a:ext cx="138242" cy="102819"/>
          </a:xfrm>
          <a:custGeom>
            <a:avLst/>
            <a:gdLst>
              <a:gd name="T0" fmla="*/ 29 w 42"/>
              <a:gd name="T1" fmla="*/ 1 h 34"/>
              <a:gd name="T2" fmla="*/ 40 w 42"/>
              <a:gd name="T3" fmla="*/ 20 h 34"/>
              <a:gd name="T4" fmla="*/ 29 w 42"/>
              <a:gd name="T5" fmla="*/ 1 h 34"/>
            </a:gdLst>
            <a:ahLst/>
            <a:cxnLst>
              <a:cxn ang="0">
                <a:pos x="T0" y="T1"/>
              </a:cxn>
              <a:cxn ang="0">
                <a:pos x="T2" y="T3"/>
              </a:cxn>
              <a:cxn ang="0">
                <a:pos x="T4" y="T5"/>
              </a:cxn>
            </a:cxnLst>
            <a:rect l="0" t="0" r="r" b="b"/>
            <a:pathLst>
              <a:path w="42" h="34">
                <a:moveTo>
                  <a:pt x="29" y="1"/>
                </a:moveTo>
                <a:cubicBezTo>
                  <a:pt x="38" y="0"/>
                  <a:pt x="42" y="12"/>
                  <a:pt x="40" y="20"/>
                </a:cubicBezTo>
                <a:cubicBezTo>
                  <a:pt x="22" y="34"/>
                  <a:pt x="0" y="9"/>
                  <a:pt x="29"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8" name="Freeform 135">
            <a:extLst>
              <a:ext uri="{FF2B5EF4-FFF2-40B4-BE49-F238E27FC236}">
                <a16:creationId xmlns:a16="http://schemas.microsoft.com/office/drawing/2014/main" id="{2E9B2055-E384-472D-91D3-74775CDA16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16796" y="1938826"/>
            <a:ext cx="128495" cy="84051"/>
          </a:xfrm>
          <a:custGeom>
            <a:avLst/>
            <a:gdLst>
              <a:gd name="T0" fmla="*/ 21 w 39"/>
              <a:gd name="T1" fmla="*/ 0 h 28"/>
              <a:gd name="T2" fmla="*/ 6 w 39"/>
              <a:gd name="T3" fmla="*/ 20 h 28"/>
              <a:gd name="T4" fmla="*/ 21 w 39"/>
              <a:gd name="T5" fmla="*/ 0 h 28"/>
            </a:gdLst>
            <a:ahLst/>
            <a:cxnLst>
              <a:cxn ang="0">
                <a:pos x="T0" y="T1"/>
              </a:cxn>
              <a:cxn ang="0">
                <a:pos x="T2" y="T3"/>
              </a:cxn>
              <a:cxn ang="0">
                <a:pos x="T4" y="T5"/>
              </a:cxn>
            </a:cxnLst>
            <a:rect l="0" t="0" r="r" b="b"/>
            <a:pathLst>
              <a:path w="39" h="28">
                <a:moveTo>
                  <a:pt x="21" y="0"/>
                </a:moveTo>
                <a:cubicBezTo>
                  <a:pt x="39" y="12"/>
                  <a:pt x="22" y="28"/>
                  <a:pt x="6" y="20"/>
                </a:cubicBezTo>
                <a:cubicBezTo>
                  <a:pt x="0" y="7"/>
                  <a:pt x="7" y="0"/>
                  <a:pt x="2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0" name="Freeform 97">
            <a:extLst>
              <a:ext uri="{FF2B5EF4-FFF2-40B4-BE49-F238E27FC236}">
                <a16:creationId xmlns:a16="http://schemas.microsoft.com/office/drawing/2014/main" id="{1F8EFF99-76BF-4F9B-ADAA-B8D310153B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741150" y="1822746"/>
            <a:ext cx="190526" cy="121588"/>
          </a:xfrm>
          <a:custGeom>
            <a:avLst/>
            <a:gdLst>
              <a:gd name="T0" fmla="*/ 42 w 58"/>
              <a:gd name="T1" fmla="*/ 0 h 40"/>
              <a:gd name="T2" fmla="*/ 53 w 58"/>
              <a:gd name="T3" fmla="*/ 17 h 40"/>
              <a:gd name="T4" fmla="*/ 42 w 58"/>
              <a:gd name="T5" fmla="*/ 0 h 40"/>
            </a:gdLst>
            <a:ahLst/>
            <a:cxnLst>
              <a:cxn ang="0">
                <a:pos x="T0" y="T1"/>
              </a:cxn>
              <a:cxn ang="0">
                <a:pos x="T2" y="T3"/>
              </a:cxn>
              <a:cxn ang="0">
                <a:pos x="T4" y="T5"/>
              </a:cxn>
            </a:cxnLst>
            <a:rect l="0" t="0" r="r" b="b"/>
            <a:pathLst>
              <a:path w="58" h="40">
                <a:moveTo>
                  <a:pt x="42" y="0"/>
                </a:moveTo>
                <a:cubicBezTo>
                  <a:pt x="52" y="0"/>
                  <a:pt x="50" y="9"/>
                  <a:pt x="53" y="17"/>
                </a:cubicBezTo>
                <a:cubicBezTo>
                  <a:pt x="58" y="40"/>
                  <a:pt x="0" y="6"/>
                  <a:pt x="42"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2" name="Freeform 113">
            <a:extLst>
              <a:ext uri="{FF2B5EF4-FFF2-40B4-BE49-F238E27FC236}">
                <a16:creationId xmlns:a16="http://schemas.microsoft.com/office/drawing/2014/main" id="{626F1B89-B88E-4CE3-90BF-3704BAF488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52139" y="1841417"/>
            <a:ext cx="9748" cy="8977"/>
          </a:xfrm>
          <a:custGeom>
            <a:avLst/>
            <a:gdLst>
              <a:gd name="T0" fmla="*/ 1 w 3"/>
              <a:gd name="T1" fmla="*/ 0 h 3"/>
              <a:gd name="T2" fmla="*/ 3 w 3"/>
              <a:gd name="T3" fmla="*/ 1 h 3"/>
              <a:gd name="T4" fmla="*/ 1 w 3"/>
              <a:gd name="T5" fmla="*/ 0 h 3"/>
            </a:gdLst>
            <a:ahLst/>
            <a:cxnLst>
              <a:cxn ang="0">
                <a:pos x="T0" y="T1"/>
              </a:cxn>
              <a:cxn ang="0">
                <a:pos x="T2" y="T3"/>
              </a:cxn>
              <a:cxn ang="0">
                <a:pos x="T4" y="T5"/>
              </a:cxn>
            </a:cxnLst>
            <a:rect l="0" t="0" r="r" b="b"/>
            <a:pathLst>
              <a:path w="3" h="3">
                <a:moveTo>
                  <a:pt x="1" y="0"/>
                </a:moveTo>
                <a:cubicBezTo>
                  <a:pt x="1" y="0"/>
                  <a:pt x="2" y="1"/>
                  <a:pt x="3" y="1"/>
                </a:cubicBezTo>
                <a:cubicBezTo>
                  <a:pt x="2" y="3"/>
                  <a:pt x="0" y="1"/>
                  <a:pt x="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4" name="Freeform 101">
            <a:extLst>
              <a:ext uri="{FF2B5EF4-FFF2-40B4-BE49-F238E27FC236}">
                <a16:creationId xmlns:a16="http://schemas.microsoft.com/office/drawing/2014/main" id="{C72C1CB8-8213-4EE7-AFFF-B0A74E7A74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074567" y="1786745"/>
            <a:ext cx="138242" cy="81603"/>
          </a:xfrm>
          <a:custGeom>
            <a:avLst/>
            <a:gdLst>
              <a:gd name="T0" fmla="*/ 22 w 42"/>
              <a:gd name="T1" fmla="*/ 0 h 27"/>
              <a:gd name="T2" fmla="*/ 14 w 42"/>
              <a:gd name="T3" fmla="*/ 25 h 27"/>
              <a:gd name="T4" fmla="*/ 22 w 42"/>
              <a:gd name="T5" fmla="*/ 0 h 27"/>
            </a:gdLst>
            <a:ahLst/>
            <a:cxnLst>
              <a:cxn ang="0">
                <a:pos x="T0" y="T1"/>
              </a:cxn>
              <a:cxn ang="0">
                <a:pos x="T2" y="T3"/>
              </a:cxn>
              <a:cxn ang="0">
                <a:pos x="T4" y="T5"/>
              </a:cxn>
            </a:cxnLst>
            <a:rect l="0" t="0" r="r" b="b"/>
            <a:pathLst>
              <a:path w="42" h="27">
                <a:moveTo>
                  <a:pt x="22" y="0"/>
                </a:moveTo>
                <a:cubicBezTo>
                  <a:pt x="42" y="7"/>
                  <a:pt x="28" y="27"/>
                  <a:pt x="14" y="25"/>
                </a:cubicBezTo>
                <a:cubicBezTo>
                  <a:pt x="0" y="18"/>
                  <a:pt x="9" y="2"/>
                  <a:pt x="22"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6" name="Freeform 102">
            <a:extLst>
              <a:ext uri="{FF2B5EF4-FFF2-40B4-BE49-F238E27FC236}">
                <a16:creationId xmlns:a16="http://schemas.microsoft.com/office/drawing/2014/main" id="{2FF32C41-49E2-459E-9AC4-64269039B1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734759" y="1790057"/>
            <a:ext cx="121406" cy="99554"/>
          </a:xfrm>
          <a:custGeom>
            <a:avLst/>
            <a:gdLst>
              <a:gd name="T0" fmla="*/ 21 w 37"/>
              <a:gd name="T1" fmla="*/ 0 h 33"/>
              <a:gd name="T2" fmla="*/ 19 w 37"/>
              <a:gd name="T3" fmla="*/ 23 h 33"/>
              <a:gd name="T4" fmla="*/ 21 w 37"/>
              <a:gd name="T5" fmla="*/ 0 h 33"/>
            </a:gdLst>
            <a:ahLst/>
            <a:cxnLst>
              <a:cxn ang="0">
                <a:pos x="T0" y="T1"/>
              </a:cxn>
              <a:cxn ang="0">
                <a:pos x="T2" y="T3"/>
              </a:cxn>
              <a:cxn ang="0">
                <a:pos x="T4" y="T5"/>
              </a:cxn>
            </a:cxnLst>
            <a:rect l="0" t="0" r="r" b="b"/>
            <a:pathLst>
              <a:path w="37" h="33">
                <a:moveTo>
                  <a:pt x="21" y="0"/>
                </a:moveTo>
                <a:cubicBezTo>
                  <a:pt x="37" y="0"/>
                  <a:pt x="29" y="33"/>
                  <a:pt x="19" y="23"/>
                </a:cubicBezTo>
                <a:cubicBezTo>
                  <a:pt x="0" y="30"/>
                  <a:pt x="3" y="0"/>
                  <a:pt x="2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8" name="Freeform 103">
            <a:extLst>
              <a:ext uri="{FF2B5EF4-FFF2-40B4-BE49-F238E27FC236}">
                <a16:creationId xmlns:a16="http://schemas.microsoft.com/office/drawing/2014/main" id="{06B5D5F0-EA51-440D-81A0-FE60CCFBA9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914652" y="1795720"/>
            <a:ext cx="140901" cy="102819"/>
          </a:xfrm>
          <a:custGeom>
            <a:avLst/>
            <a:gdLst>
              <a:gd name="T0" fmla="*/ 28 w 43"/>
              <a:gd name="T1" fmla="*/ 0 h 34"/>
              <a:gd name="T2" fmla="*/ 41 w 43"/>
              <a:gd name="T3" fmla="*/ 21 h 34"/>
              <a:gd name="T4" fmla="*/ 28 w 43"/>
              <a:gd name="T5" fmla="*/ 0 h 34"/>
            </a:gdLst>
            <a:ahLst/>
            <a:cxnLst>
              <a:cxn ang="0">
                <a:pos x="T0" y="T1"/>
              </a:cxn>
              <a:cxn ang="0">
                <a:pos x="T2" y="T3"/>
              </a:cxn>
              <a:cxn ang="0">
                <a:pos x="T4" y="T5"/>
              </a:cxn>
            </a:cxnLst>
            <a:rect l="0" t="0" r="r" b="b"/>
            <a:pathLst>
              <a:path w="43" h="34">
                <a:moveTo>
                  <a:pt x="28" y="0"/>
                </a:moveTo>
                <a:cubicBezTo>
                  <a:pt x="35" y="1"/>
                  <a:pt x="43" y="11"/>
                  <a:pt x="41" y="21"/>
                </a:cubicBezTo>
                <a:cubicBezTo>
                  <a:pt x="23" y="34"/>
                  <a:pt x="0" y="7"/>
                  <a:pt x="28"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0" name="Freeform 117">
            <a:extLst>
              <a:ext uri="{FF2B5EF4-FFF2-40B4-BE49-F238E27FC236}">
                <a16:creationId xmlns:a16="http://schemas.microsoft.com/office/drawing/2014/main" id="{B7CA6C2F-61C2-486F-B691-E8EB4BA276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976684" y="1859371"/>
            <a:ext cx="7089" cy="5712"/>
          </a:xfrm>
          <a:custGeom>
            <a:avLst/>
            <a:gdLst>
              <a:gd name="T0" fmla="*/ 0 w 2"/>
              <a:gd name="T1" fmla="*/ 0 h 2"/>
              <a:gd name="T2" fmla="*/ 1 w 2"/>
              <a:gd name="T3" fmla="*/ 2 h 2"/>
              <a:gd name="T4" fmla="*/ 0 w 2"/>
              <a:gd name="T5" fmla="*/ 0 h 2"/>
            </a:gdLst>
            <a:ahLst/>
            <a:cxnLst>
              <a:cxn ang="0">
                <a:pos x="T0" y="T1"/>
              </a:cxn>
              <a:cxn ang="0">
                <a:pos x="T2" y="T3"/>
              </a:cxn>
              <a:cxn ang="0">
                <a:pos x="T4" y="T5"/>
              </a:cxn>
            </a:cxnLst>
            <a:rect l="0" t="0" r="r" b="b"/>
            <a:pathLst>
              <a:path w="2" h="2">
                <a:moveTo>
                  <a:pt x="0" y="0"/>
                </a:moveTo>
                <a:cubicBezTo>
                  <a:pt x="1" y="1"/>
                  <a:pt x="2" y="1"/>
                  <a:pt x="1" y="2"/>
                </a:cubicBezTo>
                <a:cubicBezTo>
                  <a:pt x="0" y="2"/>
                  <a:pt x="0" y="1"/>
                  <a:pt x="0"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2" name="Freeform 120">
            <a:extLst>
              <a:ext uri="{FF2B5EF4-FFF2-40B4-BE49-F238E27FC236}">
                <a16:creationId xmlns:a16="http://schemas.microsoft.com/office/drawing/2014/main" id="{A6727626-8944-4EB7-B327-B696FE484D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137524" y="1799174"/>
            <a:ext cx="121406" cy="66913"/>
          </a:xfrm>
          <a:custGeom>
            <a:avLst/>
            <a:gdLst>
              <a:gd name="T0" fmla="*/ 19 w 37"/>
              <a:gd name="T1" fmla="*/ 0 h 22"/>
              <a:gd name="T2" fmla="*/ 20 w 37"/>
              <a:gd name="T3" fmla="*/ 22 h 22"/>
              <a:gd name="T4" fmla="*/ 19 w 37"/>
              <a:gd name="T5" fmla="*/ 0 h 22"/>
            </a:gdLst>
            <a:ahLst/>
            <a:cxnLst>
              <a:cxn ang="0">
                <a:pos x="T0" y="T1"/>
              </a:cxn>
              <a:cxn ang="0">
                <a:pos x="T2" y="T3"/>
              </a:cxn>
              <a:cxn ang="0">
                <a:pos x="T4" y="T5"/>
              </a:cxn>
            </a:cxnLst>
            <a:rect l="0" t="0" r="r" b="b"/>
            <a:pathLst>
              <a:path w="37" h="22">
                <a:moveTo>
                  <a:pt x="19" y="0"/>
                </a:moveTo>
                <a:cubicBezTo>
                  <a:pt x="35" y="2"/>
                  <a:pt x="37" y="21"/>
                  <a:pt x="20" y="22"/>
                </a:cubicBezTo>
                <a:cubicBezTo>
                  <a:pt x="7" y="18"/>
                  <a:pt x="0" y="6"/>
                  <a:pt x="19"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4" name="Freeform 106">
            <a:extLst>
              <a:ext uri="{FF2B5EF4-FFF2-40B4-BE49-F238E27FC236}">
                <a16:creationId xmlns:a16="http://schemas.microsoft.com/office/drawing/2014/main" id="{CFBBE0E2-8BDF-4B26-BEBC-DB799B8F6B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199" y="1883596"/>
            <a:ext cx="134697" cy="97107"/>
          </a:xfrm>
          <a:custGeom>
            <a:avLst/>
            <a:gdLst>
              <a:gd name="T0" fmla="*/ 25 w 41"/>
              <a:gd name="T1" fmla="*/ 0 h 32"/>
              <a:gd name="T2" fmla="*/ 4 w 41"/>
              <a:gd name="T3" fmla="*/ 18 h 32"/>
              <a:gd name="T4" fmla="*/ 25 w 41"/>
              <a:gd name="T5" fmla="*/ 0 h 32"/>
            </a:gdLst>
            <a:ahLst/>
            <a:cxnLst>
              <a:cxn ang="0">
                <a:pos x="T0" y="T1"/>
              </a:cxn>
              <a:cxn ang="0">
                <a:pos x="T2" y="T3"/>
              </a:cxn>
              <a:cxn ang="0">
                <a:pos x="T4" y="T5"/>
              </a:cxn>
            </a:cxnLst>
            <a:rect l="0" t="0" r="r" b="b"/>
            <a:pathLst>
              <a:path w="41" h="32">
                <a:moveTo>
                  <a:pt x="25" y="0"/>
                </a:moveTo>
                <a:cubicBezTo>
                  <a:pt x="41" y="13"/>
                  <a:pt x="15" y="32"/>
                  <a:pt x="4" y="18"/>
                </a:cubicBezTo>
                <a:cubicBezTo>
                  <a:pt x="0" y="5"/>
                  <a:pt x="15" y="0"/>
                  <a:pt x="25"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6" name="Freeform 137">
            <a:extLst>
              <a:ext uri="{FF2B5EF4-FFF2-40B4-BE49-F238E27FC236}">
                <a16:creationId xmlns:a16="http://schemas.microsoft.com/office/drawing/2014/main" id="{8EB99B25-2662-42DE-8F5D-E0F6F28C85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456267" y="1819794"/>
            <a:ext cx="127608" cy="93843"/>
          </a:xfrm>
          <a:custGeom>
            <a:avLst/>
            <a:gdLst>
              <a:gd name="T0" fmla="*/ 23 w 39"/>
              <a:gd name="T1" fmla="*/ 0 h 31"/>
              <a:gd name="T2" fmla="*/ 17 w 39"/>
              <a:gd name="T3" fmla="*/ 26 h 31"/>
              <a:gd name="T4" fmla="*/ 23 w 39"/>
              <a:gd name="T5" fmla="*/ 0 h 31"/>
            </a:gdLst>
            <a:ahLst/>
            <a:cxnLst>
              <a:cxn ang="0">
                <a:pos x="T0" y="T1"/>
              </a:cxn>
              <a:cxn ang="0">
                <a:pos x="T2" y="T3"/>
              </a:cxn>
              <a:cxn ang="0">
                <a:pos x="T4" y="T5"/>
              </a:cxn>
            </a:cxnLst>
            <a:rect l="0" t="0" r="r" b="b"/>
            <a:pathLst>
              <a:path w="39" h="31">
                <a:moveTo>
                  <a:pt x="23" y="0"/>
                </a:moveTo>
                <a:cubicBezTo>
                  <a:pt x="39" y="3"/>
                  <a:pt x="39" y="31"/>
                  <a:pt x="17" y="26"/>
                </a:cubicBezTo>
                <a:cubicBezTo>
                  <a:pt x="0" y="6"/>
                  <a:pt x="15" y="5"/>
                  <a:pt x="23"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8" name="Freeform 131">
            <a:extLst>
              <a:ext uri="{FF2B5EF4-FFF2-40B4-BE49-F238E27FC236}">
                <a16:creationId xmlns:a16="http://schemas.microsoft.com/office/drawing/2014/main" id="{496BF3B0-761A-4454-BE3C-86B4675DC0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43018" y="1943167"/>
            <a:ext cx="117860" cy="87315"/>
          </a:xfrm>
          <a:custGeom>
            <a:avLst/>
            <a:gdLst>
              <a:gd name="T0" fmla="*/ 15 w 36"/>
              <a:gd name="T1" fmla="*/ 0 h 29"/>
              <a:gd name="T2" fmla="*/ 25 w 36"/>
              <a:gd name="T3" fmla="*/ 15 h 29"/>
              <a:gd name="T4" fmla="*/ 13 w 36"/>
              <a:gd name="T5" fmla="*/ 21 h 29"/>
              <a:gd name="T6" fmla="*/ 15 w 36"/>
              <a:gd name="T7" fmla="*/ 0 h 29"/>
            </a:gdLst>
            <a:ahLst/>
            <a:cxnLst>
              <a:cxn ang="0">
                <a:pos x="T0" y="T1"/>
              </a:cxn>
              <a:cxn ang="0">
                <a:pos x="T2" y="T3"/>
              </a:cxn>
              <a:cxn ang="0">
                <a:pos x="T4" y="T5"/>
              </a:cxn>
              <a:cxn ang="0">
                <a:pos x="T6" y="T7"/>
              </a:cxn>
            </a:cxnLst>
            <a:rect l="0" t="0" r="r" b="b"/>
            <a:pathLst>
              <a:path w="36" h="29">
                <a:moveTo>
                  <a:pt x="15" y="0"/>
                </a:moveTo>
                <a:cubicBezTo>
                  <a:pt x="21" y="0"/>
                  <a:pt x="36" y="13"/>
                  <a:pt x="25" y="15"/>
                </a:cubicBezTo>
                <a:cubicBezTo>
                  <a:pt x="20" y="19"/>
                  <a:pt x="20" y="22"/>
                  <a:pt x="13" y="21"/>
                </a:cubicBezTo>
                <a:cubicBezTo>
                  <a:pt x="0" y="29"/>
                  <a:pt x="0" y="0"/>
                  <a:pt x="15"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0" name="Freeform 141">
            <a:extLst>
              <a:ext uri="{FF2B5EF4-FFF2-40B4-BE49-F238E27FC236}">
                <a16:creationId xmlns:a16="http://schemas.microsoft.com/office/drawing/2014/main" id="{B519F0F1-B284-44D5-91E9-5018219AFF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277721" y="1971061"/>
            <a:ext cx="163941" cy="163205"/>
          </a:xfrm>
          <a:custGeom>
            <a:avLst/>
            <a:gdLst>
              <a:gd name="T0" fmla="*/ 37 w 50"/>
              <a:gd name="T1" fmla="*/ 3 h 54"/>
              <a:gd name="T2" fmla="*/ 42 w 50"/>
              <a:gd name="T3" fmla="*/ 17 h 54"/>
              <a:gd name="T4" fmla="*/ 37 w 50"/>
              <a:gd name="T5" fmla="*/ 3 h 54"/>
            </a:gdLst>
            <a:ahLst/>
            <a:cxnLst>
              <a:cxn ang="0">
                <a:pos x="T0" y="T1"/>
              </a:cxn>
              <a:cxn ang="0">
                <a:pos x="T2" y="T3"/>
              </a:cxn>
              <a:cxn ang="0">
                <a:pos x="T4" y="T5"/>
              </a:cxn>
            </a:cxnLst>
            <a:rect l="0" t="0" r="r" b="b"/>
            <a:pathLst>
              <a:path w="50" h="54">
                <a:moveTo>
                  <a:pt x="37" y="3"/>
                </a:moveTo>
                <a:cubicBezTo>
                  <a:pt x="50" y="3"/>
                  <a:pt x="36" y="13"/>
                  <a:pt x="42" y="17"/>
                </a:cubicBezTo>
                <a:cubicBezTo>
                  <a:pt x="35" y="54"/>
                  <a:pt x="0" y="0"/>
                  <a:pt x="37" y="3"/>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2" name="Freeform 122">
            <a:extLst>
              <a:ext uri="{FF2B5EF4-FFF2-40B4-BE49-F238E27FC236}">
                <a16:creationId xmlns:a16="http://schemas.microsoft.com/office/drawing/2014/main" id="{0ED49C08-BE23-43F9-A421-6CD45C7808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572383" y="1946023"/>
            <a:ext cx="127608" cy="81603"/>
          </a:xfrm>
          <a:custGeom>
            <a:avLst/>
            <a:gdLst>
              <a:gd name="T0" fmla="*/ 24 w 39"/>
              <a:gd name="T1" fmla="*/ 0 h 27"/>
              <a:gd name="T2" fmla="*/ 20 w 39"/>
              <a:gd name="T3" fmla="*/ 26 h 27"/>
              <a:gd name="T4" fmla="*/ 24 w 39"/>
              <a:gd name="T5" fmla="*/ 0 h 27"/>
            </a:gdLst>
            <a:ahLst/>
            <a:cxnLst>
              <a:cxn ang="0">
                <a:pos x="T0" y="T1"/>
              </a:cxn>
              <a:cxn ang="0">
                <a:pos x="T2" y="T3"/>
              </a:cxn>
              <a:cxn ang="0">
                <a:pos x="T4" y="T5"/>
              </a:cxn>
            </a:cxnLst>
            <a:rect l="0" t="0" r="r" b="b"/>
            <a:pathLst>
              <a:path w="39" h="27">
                <a:moveTo>
                  <a:pt x="24" y="0"/>
                </a:moveTo>
                <a:cubicBezTo>
                  <a:pt x="39" y="3"/>
                  <a:pt x="36" y="27"/>
                  <a:pt x="20" y="26"/>
                </a:cubicBezTo>
                <a:cubicBezTo>
                  <a:pt x="0" y="19"/>
                  <a:pt x="4" y="3"/>
                  <a:pt x="24"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4" name="Freeform 119">
            <a:extLst>
              <a:ext uri="{FF2B5EF4-FFF2-40B4-BE49-F238E27FC236}">
                <a16:creationId xmlns:a16="http://schemas.microsoft.com/office/drawing/2014/main" id="{92F171FA-0CB2-4F4C-A2F3-1B7B6B0289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354193" y="1803359"/>
            <a:ext cx="127608" cy="150965"/>
          </a:xfrm>
          <a:custGeom>
            <a:avLst/>
            <a:gdLst>
              <a:gd name="T0" fmla="*/ 13 w 39"/>
              <a:gd name="T1" fmla="*/ 6 h 50"/>
              <a:gd name="T2" fmla="*/ 0 w 39"/>
              <a:gd name="T3" fmla="*/ 23 h 50"/>
              <a:gd name="T4" fmla="*/ 13 w 39"/>
              <a:gd name="T5" fmla="*/ 6 h 50"/>
            </a:gdLst>
            <a:ahLst/>
            <a:cxnLst>
              <a:cxn ang="0">
                <a:pos x="T0" y="T1"/>
              </a:cxn>
              <a:cxn ang="0">
                <a:pos x="T2" y="T3"/>
              </a:cxn>
              <a:cxn ang="0">
                <a:pos x="T4" y="T5"/>
              </a:cxn>
            </a:cxnLst>
            <a:rect l="0" t="0" r="r" b="b"/>
            <a:pathLst>
              <a:path w="39" h="50">
                <a:moveTo>
                  <a:pt x="13" y="6"/>
                </a:moveTo>
                <a:cubicBezTo>
                  <a:pt x="39" y="10"/>
                  <a:pt x="16" y="50"/>
                  <a:pt x="0" y="23"/>
                </a:cubicBezTo>
                <a:cubicBezTo>
                  <a:pt x="1" y="0"/>
                  <a:pt x="5" y="14"/>
                  <a:pt x="13" y="6"/>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6" name="Freeform 118">
            <a:extLst>
              <a:ext uri="{FF2B5EF4-FFF2-40B4-BE49-F238E27FC236}">
                <a16:creationId xmlns:a16="http://schemas.microsoft.com/office/drawing/2014/main" id="{A0073675-5E26-428E-A2F7-2A952D3145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537628" y="1862634"/>
            <a:ext cx="131153" cy="96290"/>
          </a:xfrm>
          <a:custGeom>
            <a:avLst/>
            <a:gdLst>
              <a:gd name="T0" fmla="*/ 22 w 40"/>
              <a:gd name="T1" fmla="*/ 0 h 32"/>
              <a:gd name="T2" fmla="*/ 16 w 40"/>
              <a:gd name="T3" fmla="*/ 25 h 32"/>
              <a:gd name="T4" fmla="*/ 22 w 40"/>
              <a:gd name="T5" fmla="*/ 0 h 32"/>
            </a:gdLst>
            <a:ahLst/>
            <a:cxnLst>
              <a:cxn ang="0">
                <a:pos x="T0" y="T1"/>
              </a:cxn>
              <a:cxn ang="0">
                <a:pos x="T2" y="T3"/>
              </a:cxn>
              <a:cxn ang="0">
                <a:pos x="T4" y="T5"/>
              </a:cxn>
            </a:cxnLst>
            <a:rect l="0" t="0" r="r" b="b"/>
            <a:pathLst>
              <a:path w="40" h="32">
                <a:moveTo>
                  <a:pt x="22" y="0"/>
                </a:moveTo>
                <a:cubicBezTo>
                  <a:pt x="40" y="3"/>
                  <a:pt x="40" y="32"/>
                  <a:pt x="16" y="25"/>
                </a:cubicBezTo>
                <a:cubicBezTo>
                  <a:pt x="0" y="7"/>
                  <a:pt x="14" y="4"/>
                  <a:pt x="22"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8" name="Freeform 120">
            <a:extLst>
              <a:ext uri="{FF2B5EF4-FFF2-40B4-BE49-F238E27FC236}">
                <a16:creationId xmlns:a16="http://schemas.microsoft.com/office/drawing/2014/main" id="{D8C4C7E6-114C-4D16-9FC6-1260653C23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719407" y="1807960"/>
            <a:ext cx="121406" cy="66913"/>
          </a:xfrm>
          <a:custGeom>
            <a:avLst/>
            <a:gdLst>
              <a:gd name="T0" fmla="*/ 19 w 37"/>
              <a:gd name="T1" fmla="*/ 0 h 22"/>
              <a:gd name="T2" fmla="*/ 20 w 37"/>
              <a:gd name="T3" fmla="*/ 22 h 22"/>
              <a:gd name="T4" fmla="*/ 19 w 37"/>
              <a:gd name="T5" fmla="*/ 0 h 22"/>
            </a:gdLst>
            <a:ahLst/>
            <a:cxnLst>
              <a:cxn ang="0">
                <a:pos x="T0" y="T1"/>
              </a:cxn>
              <a:cxn ang="0">
                <a:pos x="T2" y="T3"/>
              </a:cxn>
              <a:cxn ang="0">
                <a:pos x="T4" y="T5"/>
              </a:cxn>
            </a:cxnLst>
            <a:rect l="0" t="0" r="r" b="b"/>
            <a:pathLst>
              <a:path w="37" h="22">
                <a:moveTo>
                  <a:pt x="19" y="0"/>
                </a:moveTo>
                <a:cubicBezTo>
                  <a:pt x="35" y="2"/>
                  <a:pt x="37" y="21"/>
                  <a:pt x="20" y="22"/>
                </a:cubicBezTo>
                <a:cubicBezTo>
                  <a:pt x="7" y="18"/>
                  <a:pt x="0" y="6"/>
                  <a:pt x="19"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00" name="Freeform 110">
            <a:extLst>
              <a:ext uri="{FF2B5EF4-FFF2-40B4-BE49-F238E27FC236}">
                <a16:creationId xmlns:a16="http://schemas.microsoft.com/office/drawing/2014/main" id="{5FB2CD0B-BF87-4FEC-B6B6-0DA50B9314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951575" y="1824318"/>
            <a:ext cx="127608" cy="114243"/>
          </a:xfrm>
          <a:custGeom>
            <a:avLst/>
            <a:gdLst>
              <a:gd name="T0" fmla="*/ 21 w 39"/>
              <a:gd name="T1" fmla="*/ 1 h 38"/>
              <a:gd name="T2" fmla="*/ 39 w 39"/>
              <a:gd name="T3" fmla="*/ 18 h 38"/>
              <a:gd name="T4" fmla="*/ 21 w 39"/>
              <a:gd name="T5" fmla="*/ 1 h 38"/>
            </a:gdLst>
            <a:ahLst/>
            <a:cxnLst>
              <a:cxn ang="0">
                <a:pos x="T0" y="T1"/>
              </a:cxn>
              <a:cxn ang="0">
                <a:pos x="T2" y="T3"/>
              </a:cxn>
              <a:cxn ang="0">
                <a:pos x="T4" y="T5"/>
              </a:cxn>
            </a:cxnLst>
            <a:rect l="0" t="0" r="r" b="b"/>
            <a:pathLst>
              <a:path w="39" h="38">
                <a:moveTo>
                  <a:pt x="21" y="1"/>
                </a:moveTo>
                <a:cubicBezTo>
                  <a:pt x="35" y="0"/>
                  <a:pt x="38" y="8"/>
                  <a:pt x="39" y="18"/>
                </a:cubicBezTo>
                <a:cubicBezTo>
                  <a:pt x="25" y="38"/>
                  <a:pt x="0" y="13"/>
                  <a:pt x="21"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02" name="Freeform 106">
            <a:extLst>
              <a:ext uri="{FF2B5EF4-FFF2-40B4-BE49-F238E27FC236}">
                <a16:creationId xmlns:a16="http://schemas.microsoft.com/office/drawing/2014/main" id="{D12EC8B9-DE60-44BC-9911-A9CD8EF50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230164" y="1807065"/>
            <a:ext cx="134697" cy="97107"/>
          </a:xfrm>
          <a:custGeom>
            <a:avLst/>
            <a:gdLst>
              <a:gd name="T0" fmla="*/ 25 w 41"/>
              <a:gd name="T1" fmla="*/ 0 h 32"/>
              <a:gd name="T2" fmla="*/ 4 w 41"/>
              <a:gd name="T3" fmla="*/ 18 h 32"/>
              <a:gd name="T4" fmla="*/ 25 w 41"/>
              <a:gd name="T5" fmla="*/ 0 h 32"/>
            </a:gdLst>
            <a:ahLst/>
            <a:cxnLst>
              <a:cxn ang="0">
                <a:pos x="T0" y="T1"/>
              </a:cxn>
              <a:cxn ang="0">
                <a:pos x="T2" y="T3"/>
              </a:cxn>
              <a:cxn ang="0">
                <a:pos x="T4" y="T5"/>
              </a:cxn>
            </a:cxnLst>
            <a:rect l="0" t="0" r="r" b="b"/>
            <a:pathLst>
              <a:path w="41" h="32">
                <a:moveTo>
                  <a:pt x="25" y="0"/>
                </a:moveTo>
                <a:cubicBezTo>
                  <a:pt x="41" y="13"/>
                  <a:pt x="15" y="32"/>
                  <a:pt x="4" y="18"/>
                </a:cubicBezTo>
                <a:cubicBezTo>
                  <a:pt x="0" y="5"/>
                  <a:pt x="15" y="0"/>
                  <a:pt x="25"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04" name="Freeform 112">
            <a:extLst>
              <a:ext uri="{FF2B5EF4-FFF2-40B4-BE49-F238E27FC236}">
                <a16:creationId xmlns:a16="http://schemas.microsoft.com/office/drawing/2014/main" id="{9B0D6CF6-D17B-4DC7-828A-773636910C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551876" y="1762806"/>
            <a:ext cx="117860" cy="81603"/>
          </a:xfrm>
          <a:custGeom>
            <a:avLst/>
            <a:gdLst>
              <a:gd name="T0" fmla="*/ 19 w 36"/>
              <a:gd name="T1" fmla="*/ 1 h 27"/>
              <a:gd name="T2" fmla="*/ 21 w 36"/>
              <a:gd name="T3" fmla="*/ 27 h 27"/>
              <a:gd name="T4" fmla="*/ 19 w 36"/>
              <a:gd name="T5" fmla="*/ 1 h 27"/>
            </a:gdLst>
            <a:ahLst/>
            <a:cxnLst>
              <a:cxn ang="0">
                <a:pos x="T0" y="T1"/>
              </a:cxn>
              <a:cxn ang="0">
                <a:pos x="T2" y="T3"/>
              </a:cxn>
              <a:cxn ang="0">
                <a:pos x="T4" y="T5"/>
              </a:cxn>
            </a:cxnLst>
            <a:rect l="0" t="0" r="r" b="b"/>
            <a:pathLst>
              <a:path w="36" h="27">
                <a:moveTo>
                  <a:pt x="19" y="1"/>
                </a:moveTo>
                <a:cubicBezTo>
                  <a:pt x="31" y="1"/>
                  <a:pt x="36" y="24"/>
                  <a:pt x="21" y="27"/>
                </a:cubicBezTo>
                <a:cubicBezTo>
                  <a:pt x="1" y="27"/>
                  <a:pt x="0" y="0"/>
                  <a:pt x="19"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06" name="Freeform 108">
            <a:extLst>
              <a:ext uri="{FF2B5EF4-FFF2-40B4-BE49-F238E27FC236}">
                <a16:creationId xmlns:a16="http://schemas.microsoft.com/office/drawing/2014/main" id="{8C6933FD-FAB6-403B-9CD4-EF0E06CF79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843391" y="1759541"/>
            <a:ext cx="121406" cy="90579"/>
          </a:xfrm>
          <a:custGeom>
            <a:avLst/>
            <a:gdLst>
              <a:gd name="T0" fmla="*/ 26 w 37"/>
              <a:gd name="T1" fmla="*/ 1 h 30"/>
              <a:gd name="T2" fmla="*/ 35 w 37"/>
              <a:gd name="T3" fmla="*/ 21 h 30"/>
              <a:gd name="T4" fmla="*/ 26 w 37"/>
              <a:gd name="T5" fmla="*/ 1 h 30"/>
            </a:gdLst>
            <a:ahLst/>
            <a:cxnLst>
              <a:cxn ang="0">
                <a:pos x="T0" y="T1"/>
              </a:cxn>
              <a:cxn ang="0">
                <a:pos x="T2" y="T3"/>
              </a:cxn>
              <a:cxn ang="0">
                <a:pos x="T4" y="T5"/>
              </a:cxn>
            </a:cxnLst>
            <a:rect l="0" t="0" r="r" b="b"/>
            <a:pathLst>
              <a:path w="37" h="30">
                <a:moveTo>
                  <a:pt x="26" y="1"/>
                </a:moveTo>
                <a:cubicBezTo>
                  <a:pt x="35" y="0"/>
                  <a:pt x="37" y="13"/>
                  <a:pt x="35" y="21"/>
                </a:cubicBezTo>
                <a:cubicBezTo>
                  <a:pt x="14" y="30"/>
                  <a:pt x="0" y="8"/>
                  <a:pt x="26"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08" name="Freeform 111">
            <a:extLst>
              <a:ext uri="{FF2B5EF4-FFF2-40B4-BE49-F238E27FC236}">
                <a16:creationId xmlns:a16="http://schemas.microsoft.com/office/drawing/2014/main" id="{5C2A4452-6B00-411C-80AB-29AE135B45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066705" y="1775047"/>
            <a:ext cx="131153" cy="87315"/>
          </a:xfrm>
          <a:custGeom>
            <a:avLst/>
            <a:gdLst>
              <a:gd name="T0" fmla="*/ 24 w 40"/>
              <a:gd name="T1" fmla="*/ 0 h 29"/>
              <a:gd name="T2" fmla="*/ 20 w 40"/>
              <a:gd name="T3" fmla="*/ 25 h 29"/>
              <a:gd name="T4" fmla="*/ 24 w 40"/>
              <a:gd name="T5" fmla="*/ 0 h 29"/>
            </a:gdLst>
            <a:ahLst/>
            <a:cxnLst>
              <a:cxn ang="0">
                <a:pos x="T0" y="T1"/>
              </a:cxn>
              <a:cxn ang="0">
                <a:pos x="T2" y="T3"/>
              </a:cxn>
              <a:cxn ang="0">
                <a:pos x="T4" y="T5"/>
              </a:cxn>
            </a:cxnLst>
            <a:rect l="0" t="0" r="r" b="b"/>
            <a:pathLst>
              <a:path w="40" h="29">
                <a:moveTo>
                  <a:pt x="24" y="0"/>
                </a:moveTo>
                <a:cubicBezTo>
                  <a:pt x="40" y="1"/>
                  <a:pt x="35" y="29"/>
                  <a:pt x="20" y="25"/>
                </a:cubicBezTo>
                <a:cubicBezTo>
                  <a:pt x="0" y="19"/>
                  <a:pt x="5" y="2"/>
                  <a:pt x="24"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0" name="Freeform 109">
            <a:extLst>
              <a:ext uri="{FF2B5EF4-FFF2-40B4-BE49-F238E27FC236}">
                <a16:creationId xmlns:a16="http://schemas.microsoft.com/office/drawing/2014/main" id="{3F4D3F48-1D65-45EB-91E2-BEFFB2440C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334906" y="1792187"/>
            <a:ext cx="154193" cy="84866"/>
          </a:xfrm>
          <a:custGeom>
            <a:avLst/>
            <a:gdLst>
              <a:gd name="T0" fmla="*/ 26 w 47"/>
              <a:gd name="T1" fmla="*/ 0 h 28"/>
              <a:gd name="T2" fmla="*/ 10 w 47"/>
              <a:gd name="T3" fmla="*/ 26 h 28"/>
              <a:gd name="T4" fmla="*/ 26 w 47"/>
              <a:gd name="T5" fmla="*/ 0 h 28"/>
            </a:gdLst>
            <a:ahLst/>
            <a:cxnLst>
              <a:cxn ang="0">
                <a:pos x="T0" y="T1"/>
              </a:cxn>
              <a:cxn ang="0">
                <a:pos x="T2" y="T3"/>
              </a:cxn>
              <a:cxn ang="0">
                <a:pos x="T4" y="T5"/>
              </a:cxn>
            </a:cxnLst>
            <a:rect l="0" t="0" r="r" b="b"/>
            <a:pathLst>
              <a:path w="47" h="28">
                <a:moveTo>
                  <a:pt x="26" y="0"/>
                </a:moveTo>
                <a:cubicBezTo>
                  <a:pt x="47" y="13"/>
                  <a:pt x="28" y="28"/>
                  <a:pt x="10" y="26"/>
                </a:cubicBezTo>
                <a:cubicBezTo>
                  <a:pt x="0" y="13"/>
                  <a:pt x="15" y="4"/>
                  <a:pt x="2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2" name="Freeform 105">
            <a:extLst>
              <a:ext uri="{FF2B5EF4-FFF2-40B4-BE49-F238E27FC236}">
                <a16:creationId xmlns:a16="http://schemas.microsoft.com/office/drawing/2014/main" id="{F5A66334-17A8-4594-AB17-4C33A955B2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578638" y="1792714"/>
            <a:ext cx="140901" cy="93027"/>
          </a:xfrm>
          <a:custGeom>
            <a:avLst/>
            <a:gdLst>
              <a:gd name="T0" fmla="*/ 26 w 43"/>
              <a:gd name="T1" fmla="*/ 3 h 31"/>
              <a:gd name="T2" fmla="*/ 39 w 43"/>
              <a:gd name="T3" fmla="*/ 23 h 31"/>
              <a:gd name="T4" fmla="*/ 26 w 43"/>
              <a:gd name="T5" fmla="*/ 3 h 31"/>
            </a:gdLst>
            <a:ahLst/>
            <a:cxnLst>
              <a:cxn ang="0">
                <a:pos x="T0" y="T1"/>
              </a:cxn>
              <a:cxn ang="0">
                <a:pos x="T2" y="T3"/>
              </a:cxn>
              <a:cxn ang="0">
                <a:pos x="T4" y="T5"/>
              </a:cxn>
            </a:cxnLst>
            <a:rect l="0" t="0" r="r" b="b"/>
            <a:pathLst>
              <a:path w="43" h="31">
                <a:moveTo>
                  <a:pt x="26" y="3"/>
                </a:moveTo>
                <a:cubicBezTo>
                  <a:pt x="34" y="0"/>
                  <a:pt x="43" y="17"/>
                  <a:pt x="39" y="23"/>
                </a:cubicBezTo>
                <a:cubicBezTo>
                  <a:pt x="20" y="31"/>
                  <a:pt x="0" y="15"/>
                  <a:pt x="26" y="3"/>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4" name="Freeform 107">
            <a:extLst>
              <a:ext uri="{FF2B5EF4-FFF2-40B4-BE49-F238E27FC236}">
                <a16:creationId xmlns:a16="http://schemas.microsoft.com/office/drawing/2014/main" id="{FB7FEAD3-708C-4B79-B452-4445C27780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858039" y="1824004"/>
            <a:ext cx="154193" cy="81603"/>
          </a:xfrm>
          <a:custGeom>
            <a:avLst/>
            <a:gdLst>
              <a:gd name="T0" fmla="*/ 31 w 47"/>
              <a:gd name="T1" fmla="*/ 0 h 27"/>
              <a:gd name="T2" fmla="*/ 17 w 47"/>
              <a:gd name="T3" fmla="*/ 23 h 27"/>
              <a:gd name="T4" fmla="*/ 31 w 47"/>
              <a:gd name="T5" fmla="*/ 0 h 27"/>
            </a:gdLst>
            <a:ahLst/>
            <a:cxnLst>
              <a:cxn ang="0">
                <a:pos x="T0" y="T1"/>
              </a:cxn>
              <a:cxn ang="0">
                <a:pos x="T2" y="T3"/>
              </a:cxn>
              <a:cxn ang="0">
                <a:pos x="T4" y="T5"/>
              </a:cxn>
            </a:cxnLst>
            <a:rect l="0" t="0" r="r" b="b"/>
            <a:pathLst>
              <a:path w="47" h="27">
                <a:moveTo>
                  <a:pt x="31" y="0"/>
                </a:moveTo>
                <a:cubicBezTo>
                  <a:pt x="47" y="10"/>
                  <a:pt x="32" y="27"/>
                  <a:pt x="17" y="23"/>
                </a:cubicBezTo>
                <a:cubicBezTo>
                  <a:pt x="0" y="14"/>
                  <a:pt x="18" y="0"/>
                  <a:pt x="3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6" name="Freeform 92">
            <a:extLst>
              <a:ext uri="{FF2B5EF4-FFF2-40B4-BE49-F238E27FC236}">
                <a16:creationId xmlns:a16="http://schemas.microsoft.com/office/drawing/2014/main" id="{41281533-9B25-42A4-9F50-34B4F24C0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9102813" y="1759540"/>
            <a:ext cx="140901" cy="102819"/>
          </a:xfrm>
          <a:custGeom>
            <a:avLst/>
            <a:gdLst>
              <a:gd name="T0" fmla="*/ 28 w 43"/>
              <a:gd name="T1" fmla="*/ 0 h 34"/>
              <a:gd name="T2" fmla="*/ 41 w 43"/>
              <a:gd name="T3" fmla="*/ 21 h 34"/>
              <a:gd name="T4" fmla="*/ 28 w 43"/>
              <a:gd name="T5" fmla="*/ 0 h 34"/>
            </a:gdLst>
            <a:ahLst/>
            <a:cxnLst>
              <a:cxn ang="0">
                <a:pos x="T0" y="T1"/>
              </a:cxn>
              <a:cxn ang="0">
                <a:pos x="T2" y="T3"/>
              </a:cxn>
              <a:cxn ang="0">
                <a:pos x="T4" y="T5"/>
              </a:cxn>
            </a:cxnLst>
            <a:rect l="0" t="0" r="r" b="b"/>
            <a:pathLst>
              <a:path w="43" h="34">
                <a:moveTo>
                  <a:pt x="28" y="0"/>
                </a:moveTo>
                <a:cubicBezTo>
                  <a:pt x="35" y="1"/>
                  <a:pt x="43" y="11"/>
                  <a:pt x="41" y="21"/>
                </a:cubicBezTo>
                <a:cubicBezTo>
                  <a:pt x="23" y="34"/>
                  <a:pt x="0" y="7"/>
                  <a:pt x="28"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8" name="Freeform 114">
            <a:extLst>
              <a:ext uri="{FF2B5EF4-FFF2-40B4-BE49-F238E27FC236}">
                <a16:creationId xmlns:a16="http://schemas.microsoft.com/office/drawing/2014/main" id="{007246F1-084B-45D9-BDD9-99BB53F6C9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278066" y="1804776"/>
            <a:ext cx="6204" cy="5712"/>
          </a:xfrm>
          <a:custGeom>
            <a:avLst/>
            <a:gdLst>
              <a:gd name="T0" fmla="*/ 0 w 2"/>
              <a:gd name="T1" fmla="*/ 0 h 2"/>
              <a:gd name="T2" fmla="*/ 1 w 2"/>
              <a:gd name="T3" fmla="*/ 2 h 2"/>
              <a:gd name="T4" fmla="*/ 0 w 2"/>
              <a:gd name="T5" fmla="*/ 0 h 2"/>
            </a:gdLst>
            <a:ahLst/>
            <a:cxnLst>
              <a:cxn ang="0">
                <a:pos x="T0" y="T1"/>
              </a:cxn>
              <a:cxn ang="0">
                <a:pos x="T2" y="T3"/>
              </a:cxn>
              <a:cxn ang="0">
                <a:pos x="T4" y="T5"/>
              </a:cxn>
            </a:cxnLst>
            <a:rect l="0" t="0" r="r" b="b"/>
            <a:pathLst>
              <a:path w="2" h="2">
                <a:moveTo>
                  <a:pt x="0" y="0"/>
                </a:moveTo>
                <a:cubicBezTo>
                  <a:pt x="1" y="1"/>
                  <a:pt x="2" y="2"/>
                  <a:pt x="1" y="2"/>
                </a:cubicBezTo>
                <a:cubicBezTo>
                  <a:pt x="0" y="2"/>
                  <a:pt x="0" y="1"/>
                  <a:pt x="0"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20" name="Freeform 113">
            <a:extLst>
              <a:ext uri="{FF2B5EF4-FFF2-40B4-BE49-F238E27FC236}">
                <a16:creationId xmlns:a16="http://schemas.microsoft.com/office/drawing/2014/main" id="{77CDD712-F443-4EDC-B663-5EC5ACD7DB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511612" y="1804776"/>
            <a:ext cx="9748" cy="8977"/>
          </a:xfrm>
          <a:custGeom>
            <a:avLst/>
            <a:gdLst>
              <a:gd name="T0" fmla="*/ 1 w 3"/>
              <a:gd name="T1" fmla="*/ 0 h 3"/>
              <a:gd name="T2" fmla="*/ 3 w 3"/>
              <a:gd name="T3" fmla="*/ 1 h 3"/>
              <a:gd name="T4" fmla="*/ 1 w 3"/>
              <a:gd name="T5" fmla="*/ 0 h 3"/>
            </a:gdLst>
            <a:ahLst/>
            <a:cxnLst>
              <a:cxn ang="0">
                <a:pos x="T0" y="T1"/>
              </a:cxn>
              <a:cxn ang="0">
                <a:pos x="T2" y="T3"/>
              </a:cxn>
              <a:cxn ang="0">
                <a:pos x="T4" y="T5"/>
              </a:cxn>
            </a:cxnLst>
            <a:rect l="0" t="0" r="r" b="b"/>
            <a:pathLst>
              <a:path w="3" h="3">
                <a:moveTo>
                  <a:pt x="1" y="0"/>
                </a:moveTo>
                <a:cubicBezTo>
                  <a:pt x="1" y="0"/>
                  <a:pt x="2" y="1"/>
                  <a:pt x="3" y="1"/>
                </a:cubicBezTo>
                <a:cubicBezTo>
                  <a:pt x="2" y="3"/>
                  <a:pt x="0" y="1"/>
                  <a:pt x="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22" name="Freeform 104">
            <a:extLst>
              <a:ext uri="{FF2B5EF4-FFF2-40B4-BE49-F238E27FC236}">
                <a16:creationId xmlns:a16="http://schemas.microsoft.com/office/drawing/2014/main" id="{4A695BE5-DE27-460F-845F-45BB814FE3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9123391" y="1836771"/>
            <a:ext cx="7089" cy="5712"/>
          </a:xfrm>
          <a:custGeom>
            <a:avLst/>
            <a:gdLst>
              <a:gd name="T0" fmla="*/ 0 w 2"/>
              <a:gd name="T1" fmla="*/ 0 h 2"/>
              <a:gd name="T2" fmla="*/ 1 w 2"/>
              <a:gd name="T3" fmla="*/ 2 h 2"/>
              <a:gd name="T4" fmla="*/ 0 w 2"/>
              <a:gd name="T5" fmla="*/ 0 h 2"/>
            </a:gdLst>
            <a:ahLst/>
            <a:cxnLst>
              <a:cxn ang="0">
                <a:pos x="T0" y="T1"/>
              </a:cxn>
              <a:cxn ang="0">
                <a:pos x="T2" y="T3"/>
              </a:cxn>
              <a:cxn ang="0">
                <a:pos x="T4" y="T5"/>
              </a:cxn>
            </a:cxnLst>
            <a:rect l="0" t="0" r="r" b="b"/>
            <a:pathLst>
              <a:path w="2" h="2">
                <a:moveTo>
                  <a:pt x="0" y="0"/>
                </a:moveTo>
                <a:cubicBezTo>
                  <a:pt x="1" y="0"/>
                  <a:pt x="2" y="1"/>
                  <a:pt x="1" y="2"/>
                </a:cubicBezTo>
                <a:cubicBezTo>
                  <a:pt x="0" y="2"/>
                  <a:pt x="0" y="1"/>
                  <a:pt x="0"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23" name="Freeform 91">
            <a:extLst>
              <a:ext uri="{FF2B5EF4-FFF2-40B4-BE49-F238E27FC236}">
                <a16:creationId xmlns:a16="http://schemas.microsoft.com/office/drawing/2014/main" id="{DE28BE4E-1A59-46FF-810A-A8F9A46F70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9358692" y="1822760"/>
            <a:ext cx="118747" cy="81603"/>
          </a:xfrm>
          <a:custGeom>
            <a:avLst/>
            <a:gdLst>
              <a:gd name="T0" fmla="*/ 19 w 36"/>
              <a:gd name="T1" fmla="*/ 1 h 27"/>
              <a:gd name="T2" fmla="*/ 21 w 36"/>
              <a:gd name="T3" fmla="*/ 27 h 27"/>
              <a:gd name="T4" fmla="*/ 19 w 36"/>
              <a:gd name="T5" fmla="*/ 1 h 27"/>
            </a:gdLst>
            <a:ahLst/>
            <a:cxnLst>
              <a:cxn ang="0">
                <a:pos x="T0" y="T1"/>
              </a:cxn>
              <a:cxn ang="0">
                <a:pos x="T2" y="T3"/>
              </a:cxn>
              <a:cxn ang="0">
                <a:pos x="T4" y="T5"/>
              </a:cxn>
            </a:cxnLst>
            <a:rect l="0" t="0" r="r" b="b"/>
            <a:pathLst>
              <a:path w="36" h="27">
                <a:moveTo>
                  <a:pt x="19" y="1"/>
                </a:moveTo>
                <a:cubicBezTo>
                  <a:pt x="30" y="1"/>
                  <a:pt x="36" y="24"/>
                  <a:pt x="21" y="27"/>
                </a:cubicBezTo>
                <a:cubicBezTo>
                  <a:pt x="1" y="26"/>
                  <a:pt x="0" y="0"/>
                  <a:pt x="19"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24" name="Freeform 95">
            <a:extLst>
              <a:ext uri="{FF2B5EF4-FFF2-40B4-BE49-F238E27FC236}">
                <a16:creationId xmlns:a16="http://schemas.microsoft.com/office/drawing/2014/main" id="{A3CF799A-9839-4CB1-9381-DCC0C1FE1B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9697627" y="1812291"/>
            <a:ext cx="117860" cy="81603"/>
          </a:xfrm>
          <a:custGeom>
            <a:avLst/>
            <a:gdLst>
              <a:gd name="T0" fmla="*/ 19 w 36"/>
              <a:gd name="T1" fmla="*/ 1 h 27"/>
              <a:gd name="T2" fmla="*/ 21 w 36"/>
              <a:gd name="T3" fmla="*/ 27 h 27"/>
              <a:gd name="T4" fmla="*/ 19 w 36"/>
              <a:gd name="T5" fmla="*/ 1 h 27"/>
            </a:gdLst>
            <a:ahLst/>
            <a:cxnLst>
              <a:cxn ang="0">
                <a:pos x="T0" y="T1"/>
              </a:cxn>
              <a:cxn ang="0">
                <a:pos x="T2" y="T3"/>
              </a:cxn>
              <a:cxn ang="0">
                <a:pos x="T4" y="T5"/>
              </a:cxn>
            </a:cxnLst>
            <a:rect l="0" t="0" r="r" b="b"/>
            <a:pathLst>
              <a:path w="36" h="27">
                <a:moveTo>
                  <a:pt x="19" y="1"/>
                </a:moveTo>
                <a:cubicBezTo>
                  <a:pt x="31" y="2"/>
                  <a:pt x="36" y="24"/>
                  <a:pt x="21" y="27"/>
                </a:cubicBezTo>
                <a:cubicBezTo>
                  <a:pt x="1" y="27"/>
                  <a:pt x="0" y="0"/>
                  <a:pt x="19"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25" name="Freeform 115">
            <a:extLst>
              <a:ext uri="{FF2B5EF4-FFF2-40B4-BE49-F238E27FC236}">
                <a16:creationId xmlns:a16="http://schemas.microsoft.com/office/drawing/2014/main" id="{1EFA42E9-27C0-423D-93C8-794A9683FC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940920" y="1810489"/>
            <a:ext cx="6204" cy="5712"/>
          </a:xfrm>
          <a:custGeom>
            <a:avLst/>
            <a:gdLst>
              <a:gd name="T0" fmla="*/ 0 w 2"/>
              <a:gd name="T1" fmla="*/ 0 h 2"/>
              <a:gd name="T2" fmla="*/ 1 w 2"/>
              <a:gd name="T3" fmla="*/ 2 h 2"/>
              <a:gd name="T4" fmla="*/ 0 w 2"/>
              <a:gd name="T5" fmla="*/ 0 h 2"/>
            </a:gdLst>
            <a:ahLst/>
            <a:cxnLst>
              <a:cxn ang="0">
                <a:pos x="T0" y="T1"/>
              </a:cxn>
              <a:cxn ang="0">
                <a:pos x="T2" y="T3"/>
              </a:cxn>
              <a:cxn ang="0">
                <a:pos x="T4" y="T5"/>
              </a:cxn>
            </a:cxnLst>
            <a:rect l="0" t="0" r="r" b="b"/>
            <a:pathLst>
              <a:path w="2" h="2">
                <a:moveTo>
                  <a:pt x="0" y="0"/>
                </a:moveTo>
                <a:cubicBezTo>
                  <a:pt x="1" y="0"/>
                  <a:pt x="2" y="1"/>
                  <a:pt x="1" y="2"/>
                </a:cubicBezTo>
                <a:cubicBezTo>
                  <a:pt x="0" y="2"/>
                  <a:pt x="0" y="1"/>
                  <a:pt x="0"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19" name="Freeform 93">
            <a:extLst>
              <a:ext uri="{FF2B5EF4-FFF2-40B4-BE49-F238E27FC236}">
                <a16:creationId xmlns:a16="http://schemas.microsoft.com/office/drawing/2014/main" id="{E5B56BED-7578-4E42-889D-34AA58F679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9928451" y="1829760"/>
            <a:ext cx="127608" cy="79154"/>
          </a:xfrm>
          <a:custGeom>
            <a:avLst/>
            <a:gdLst>
              <a:gd name="T0" fmla="*/ 23 w 39"/>
              <a:gd name="T1" fmla="*/ 0 h 26"/>
              <a:gd name="T2" fmla="*/ 19 w 39"/>
              <a:gd name="T3" fmla="*/ 26 h 26"/>
              <a:gd name="T4" fmla="*/ 23 w 39"/>
              <a:gd name="T5" fmla="*/ 0 h 26"/>
            </a:gdLst>
            <a:ahLst/>
            <a:cxnLst>
              <a:cxn ang="0">
                <a:pos x="T0" y="T1"/>
              </a:cxn>
              <a:cxn ang="0">
                <a:pos x="T2" y="T3"/>
              </a:cxn>
              <a:cxn ang="0">
                <a:pos x="T4" y="T5"/>
              </a:cxn>
            </a:cxnLst>
            <a:rect l="0" t="0" r="r" b="b"/>
            <a:pathLst>
              <a:path w="39" h="26">
                <a:moveTo>
                  <a:pt x="23" y="0"/>
                </a:moveTo>
                <a:cubicBezTo>
                  <a:pt x="39" y="4"/>
                  <a:pt x="34" y="25"/>
                  <a:pt x="19" y="26"/>
                </a:cubicBezTo>
                <a:cubicBezTo>
                  <a:pt x="0" y="20"/>
                  <a:pt x="7" y="4"/>
                  <a:pt x="23"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1" name="Freeform 96">
            <a:extLst>
              <a:ext uri="{FF2B5EF4-FFF2-40B4-BE49-F238E27FC236}">
                <a16:creationId xmlns:a16="http://schemas.microsoft.com/office/drawing/2014/main" id="{FCC7DD6E-E0E5-46B9-81B7-3B2F7B3332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216034" y="1818819"/>
            <a:ext cx="147104" cy="108531"/>
          </a:xfrm>
          <a:custGeom>
            <a:avLst/>
            <a:gdLst>
              <a:gd name="T0" fmla="*/ 28 w 45"/>
              <a:gd name="T1" fmla="*/ 0 h 36"/>
              <a:gd name="T2" fmla="*/ 41 w 45"/>
              <a:gd name="T3" fmla="*/ 20 h 36"/>
              <a:gd name="T4" fmla="*/ 28 w 45"/>
              <a:gd name="T5" fmla="*/ 0 h 36"/>
            </a:gdLst>
            <a:ahLst/>
            <a:cxnLst>
              <a:cxn ang="0">
                <a:pos x="T0" y="T1"/>
              </a:cxn>
              <a:cxn ang="0">
                <a:pos x="T2" y="T3"/>
              </a:cxn>
              <a:cxn ang="0">
                <a:pos x="T4" y="T5"/>
              </a:cxn>
            </a:cxnLst>
            <a:rect l="0" t="0" r="r" b="b"/>
            <a:pathLst>
              <a:path w="45" h="36">
                <a:moveTo>
                  <a:pt x="28" y="0"/>
                </a:moveTo>
                <a:cubicBezTo>
                  <a:pt x="32" y="0"/>
                  <a:pt x="45" y="13"/>
                  <a:pt x="41" y="20"/>
                </a:cubicBezTo>
                <a:cubicBezTo>
                  <a:pt x="24" y="36"/>
                  <a:pt x="0" y="7"/>
                  <a:pt x="28"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3" name="Freeform 100">
            <a:extLst>
              <a:ext uri="{FF2B5EF4-FFF2-40B4-BE49-F238E27FC236}">
                <a16:creationId xmlns:a16="http://schemas.microsoft.com/office/drawing/2014/main" id="{9C83D9FD-E06E-407B-BA7C-2C2AD5B16C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536827" y="1821266"/>
            <a:ext cx="128495" cy="93843"/>
          </a:xfrm>
          <a:custGeom>
            <a:avLst/>
            <a:gdLst>
              <a:gd name="T0" fmla="*/ 28 w 39"/>
              <a:gd name="T1" fmla="*/ 1 h 31"/>
              <a:gd name="T2" fmla="*/ 39 w 39"/>
              <a:gd name="T3" fmla="*/ 21 h 31"/>
              <a:gd name="T4" fmla="*/ 28 w 39"/>
              <a:gd name="T5" fmla="*/ 1 h 31"/>
            </a:gdLst>
            <a:ahLst/>
            <a:cxnLst>
              <a:cxn ang="0">
                <a:pos x="T0" y="T1"/>
              </a:cxn>
              <a:cxn ang="0">
                <a:pos x="T2" y="T3"/>
              </a:cxn>
              <a:cxn ang="0">
                <a:pos x="T4" y="T5"/>
              </a:cxn>
            </a:cxnLst>
            <a:rect l="0" t="0" r="r" b="b"/>
            <a:pathLst>
              <a:path w="39" h="31">
                <a:moveTo>
                  <a:pt x="28" y="1"/>
                </a:moveTo>
                <a:cubicBezTo>
                  <a:pt x="38" y="0"/>
                  <a:pt x="38" y="12"/>
                  <a:pt x="39" y="21"/>
                </a:cubicBezTo>
                <a:cubicBezTo>
                  <a:pt x="18" y="31"/>
                  <a:pt x="0" y="12"/>
                  <a:pt x="28"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5" name="Freeform 98">
            <a:extLst>
              <a:ext uri="{FF2B5EF4-FFF2-40B4-BE49-F238E27FC236}">
                <a16:creationId xmlns:a16="http://schemas.microsoft.com/office/drawing/2014/main" id="{3C1174EE-071E-4421-BD9C-2C2D84190D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891294" y="1821267"/>
            <a:ext cx="147990" cy="79154"/>
          </a:xfrm>
          <a:custGeom>
            <a:avLst/>
            <a:gdLst>
              <a:gd name="T0" fmla="*/ 23 w 45"/>
              <a:gd name="T1" fmla="*/ 0 h 26"/>
              <a:gd name="T2" fmla="*/ 30 w 45"/>
              <a:gd name="T3" fmla="*/ 26 h 26"/>
              <a:gd name="T4" fmla="*/ 23 w 45"/>
              <a:gd name="T5" fmla="*/ 0 h 26"/>
            </a:gdLst>
            <a:ahLst/>
            <a:cxnLst>
              <a:cxn ang="0">
                <a:pos x="T0" y="T1"/>
              </a:cxn>
              <a:cxn ang="0">
                <a:pos x="T2" y="T3"/>
              </a:cxn>
              <a:cxn ang="0">
                <a:pos x="T4" y="T5"/>
              </a:cxn>
            </a:cxnLst>
            <a:rect l="0" t="0" r="r" b="b"/>
            <a:pathLst>
              <a:path w="45" h="26">
                <a:moveTo>
                  <a:pt x="23" y="0"/>
                </a:moveTo>
                <a:cubicBezTo>
                  <a:pt x="33" y="2"/>
                  <a:pt x="45" y="21"/>
                  <a:pt x="30" y="26"/>
                </a:cubicBezTo>
                <a:cubicBezTo>
                  <a:pt x="10" y="24"/>
                  <a:pt x="0" y="8"/>
                  <a:pt x="23"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7" name="Freeform 99">
            <a:extLst>
              <a:ext uri="{FF2B5EF4-FFF2-40B4-BE49-F238E27FC236}">
                <a16:creationId xmlns:a16="http://schemas.microsoft.com/office/drawing/2014/main" id="{6F280CAD-1F1B-4F43-99A3-B2EC2A7F30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084479" y="1821265"/>
            <a:ext cx="219770" cy="121588"/>
          </a:xfrm>
          <a:custGeom>
            <a:avLst/>
            <a:gdLst>
              <a:gd name="T0" fmla="*/ 36 w 67"/>
              <a:gd name="T1" fmla="*/ 0 h 40"/>
              <a:gd name="T2" fmla="*/ 44 w 67"/>
              <a:gd name="T3" fmla="*/ 2 h 40"/>
              <a:gd name="T4" fmla="*/ 31 w 67"/>
              <a:gd name="T5" fmla="*/ 2 h 40"/>
              <a:gd name="T6" fmla="*/ 36 w 67"/>
              <a:gd name="T7" fmla="*/ 0 h 40"/>
            </a:gdLst>
            <a:ahLst/>
            <a:cxnLst>
              <a:cxn ang="0">
                <a:pos x="T0" y="T1"/>
              </a:cxn>
              <a:cxn ang="0">
                <a:pos x="T2" y="T3"/>
              </a:cxn>
              <a:cxn ang="0">
                <a:pos x="T4" y="T5"/>
              </a:cxn>
              <a:cxn ang="0">
                <a:pos x="T6" y="T7"/>
              </a:cxn>
            </a:cxnLst>
            <a:rect l="0" t="0" r="r" b="b"/>
            <a:pathLst>
              <a:path w="67" h="40">
                <a:moveTo>
                  <a:pt x="36" y="0"/>
                </a:moveTo>
                <a:cubicBezTo>
                  <a:pt x="39" y="3"/>
                  <a:pt x="41" y="0"/>
                  <a:pt x="44" y="2"/>
                </a:cubicBezTo>
                <a:cubicBezTo>
                  <a:pt x="67" y="40"/>
                  <a:pt x="0" y="25"/>
                  <a:pt x="31" y="2"/>
                </a:cubicBezTo>
                <a:cubicBezTo>
                  <a:pt x="24" y="11"/>
                  <a:pt x="31" y="5"/>
                  <a:pt x="3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9" name="Freeform 97">
            <a:extLst>
              <a:ext uri="{FF2B5EF4-FFF2-40B4-BE49-F238E27FC236}">
                <a16:creationId xmlns:a16="http://schemas.microsoft.com/office/drawing/2014/main" id="{0D5C974E-4B43-4FFA-8230-DB0E1993C3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409702" y="1821267"/>
            <a:ext cx="190526" cy="121588"/>
          </a:xfrm>
          <a:custGeom>
            <a:avLst/>
            <a:gdLst>
              <a:gd name="T0" fmla="*/ 42 w 58"/>
              <a:gd name="T1" fmla="*/ 0 h 40"/>
              <a:gd name="T2" fmla="*/ 53 w 58"/>
              <a:gd name="T3" fmla="*/ 17 h 40"/>
              <a:gd name="T4" fmla="*/ 42 w 58"/>
              <a:gd name="T5" fmla="*/ 0 h 40"/>
            </a:gdLst>
            <a:ahLst/>
            <a:cxnLst>
              <a:cxn ang="0">
                <a:pos x="T0" y="T1"/>
              </a:cxn>
              <a:cxn ang="0">
                <a:pos x="T2" y="T3"/>
              </a:cxn>
              <a:cxn ang="0">
                <a:pos x="T4" y="T5"/>
              </a:cxn>
            </a:cxnLst>
            <a:rect l="0" t="0" r="r" b="b"/>
            <a:pathLst>
              <a:path w="58" h="40">
                <a:moveTo>
                  <a:pt x="42" y="0"/>
                </a:moveTo>
                <a:cubicBezTo>
                  <a:pt x="52" y="0"/>
                  <a:pt x="50" y="9"/>
                  <a:pt x="53" y="17"/>
                </a:cubicBezTo>
                <a:cubicBezTo>
                  <a:pt x="58" y="40"/>
                  <a:pt x="0" y="6"/>
                  <a:pt x="42"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1" name="Freeform 101">
            <a:extLst>
              <a:ext uri="{FF2B5EF4-FFF2-40B4-BE49-F238E27FC236}">
                <a16:creationId xmlns:a16="http://schemas.microsoft.com/office/drawing/2014/main" id="{A1CACEBA-A7A9-45FB-897A-888150011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734040" y="1827796"/>
            <a:ext cx="138242" cy="81603"/>
          </a:xfrm>
          <a:custGeom>
            <a:avLst/>
            <a:gdLst>
              <a:gd name="T0" fmla="*/ 22 w 42"/>
              <a:gd name="T1" fmla="*/ 0 h 27"/>
              <a:gd name="T2" fmla="*/ 14 w 42"/>
              <a:gd name="T3" fmla="*/ 25 h 27"/>
              <a:gd name="T4" fmla="*/ 22 w 42"/>
              <a:gd name="T5" fmla="*/ 0 h 27"/>
            </a:gdLst>
            <a:ahLst/>
            <a:cxnLst>
              <a:cxn ang="0">
                <a:pos x="T0" y="T1"/>
              </a:cxn>
              <a:cxn ang="0">
                <a:pos x="T2" y="T3"/>
              </a:cxn>
              <a:cxn ang="0">
                <a:pos x="T4" y="T5"/>
              </a:cxn>
            </a:cxnLst>
            <a:rect l="0" t="0" r="r" b="b"/>
            <a:pathLst>
              <a:path w="42" h="27">
                <a:moveTo>
                  <a:pt x="22" y="0"/>
                </a:moveTo>
                <a:cubicBezTo>
                  <a:pt x="42" y="7"/>
                  <a:pt x="28" y="27"/>
                  <a:pt x="14" y="25"/>
                </a:cubicBezTo>
                <a:cubicBezTo>
                  <a:pt x="0" y="18"/>
                  <a:pt x="9" y="2"/>
                  <a:pt x="22"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3" name="Freeform 94">
            <a:extLst>
              <a:ext uri="{FF2B5EF4-FFF2-40B4-BE49-F238E27FC236}">
                <a16:creationId xmlns:a16="http://schemas.microsoft.com/office/drawing/2014/main" id="{583E2F4A-E235-4600-A80D-18C1C36EE5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915258" y="1868188"/>
            <a:ext cx="138242" cy="102819"/>
          </a:xfrm>
          <a:custGeom>
            <a:avLst/>
            <a:gdLst>
              <a:gd name="T0" fmla="*/ 29 w 42"/>
              <a:gd name="T1" fmla="*/ 1 h 34"/>
              <a:gd name="T2" fmla="*/ 40 w 42"/>
              <a:gd name="T3" fmla="*/ 20 h 34"/>
              <a:gd name="T4" fmla="*/ 29 w 42"/>
              <a:gd name="T5" fmla="*/ 1 h 34"/>
            </a:gdLst>
            <a:ahLst/>
            <a:cxnLst>
              <a:cxn ang="0">
                <a:pos x="T0" y="T1"/>
              </a:cxn>
              <a:cxn ang="0">
                <a:pos x="T2" y="T3"/>
              </a:cxn>
              <a:cxn ang="0">
                <a:pos x="T4" y="T5"/>
              </a:cxn>
            </a:cxnLst>
            <a:rect l="0" t="0" r="r" b="b"/>
            <a:pathLst>
              <a:path w="42" h="34">
                <a:moveTo>
                  <a:pt x="29" y="1"/>
                </a:moveTo>
                <a:cubicBezTo>
                  <a:pt x="38" y="0"/>
                  <a:pt x="42" y="12"/>
                  <a:pt x="40" y="20"/>
                </a:cubicBezTo>
                <a:cubicBezTo>
                  <a:pt x="22" y="34"/>
                  <a:pt x="0" y="9"/>
                  <a:pt x="29"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5" name="Freeform 132">
            <a:extLst>
              <a:ext uri="{FF2B5EF4-FFF2-40B4-BE49-F238E27FC236}">
                <a16:creationId xmlns:a16="http://schemas.microsoft.com/office/drawing/2014/main" id="{F16259CF-A0BC-4673-91C7-A7D3CDF7C7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880494" y="1984585"/>
            <a:ext cx="127608" cy="69362"/>
          </a:xfrm>
          <a:custGeom>
            <a:avLst/>
            <a:gdLst>
              <a:gd name="T0" fmla="*/ 16 w 39"/>
              <a:gd name="T1" fmla="*/ 0 h 23"/>
              <a:gd name="T2" fmla="*/ 11 w 39"/>
              <a:gd name="T3" fmla="*/ 23 h 23"/>
              <a:gd name="T4" fmla="*/ 16 w 39"/>
              <a:gd name="T5" fmla="*/ 0 h 23"/>
            </a:gdLst>
            <a:ahLst/>
            <a:cxnLst>
              <a:cxn ang="0">
                <a:pos x="T0" y="T1"/>
              </a:cxn>
              <a:cxn ang="0">
                <a:pos x="T2" y="T3"/>
              </a:cxn>
              <a:cxn ang="0">
                <a:pos x="T4" y="T5"/>
              </a:cxn>
            </a:cxnLst>
            <a:rect l="0" t="0" r="r" b="b"/>
            <a:pathLst>
              <a:path w="39" h="23">
                <a:moveTo>
                  <a:pt x="16" y="0"/>
                </a:moveTo>
                <a:cubicBezTo>
                  <a:pt x="39" y="8"/>
                  <a:pt x="31" y="17"/>
                  <a:pt x="11" y="23"/>
                </a:cubicBezTo>
                <a:cubicBezTo>
                  <a:pt x="0" y="16"/>
                  <a:pt x="4" y="2"/>
                  <a:pt x="1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7" name="Freeform 134">
            <a:extLst>
              <a:ext uri="{FF2B5EF4-FFF2-40B4-BE49-F238E27FC236}">
                <a16:creationId xmlns:a16="http://schemas.microsoft.com/office/drawing/2014/main" id="{B09A934A-4464-4C9B-ACAD-9128E0B615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2076791" y="1990554"/>
            <a:ext cx="124063" cy="117507"/>
          </a:xfrm>
          <a:custGeom>
            <a:avLst/>
            <a:gdLst>
              <a:gd name="T0" fmla="*/ 20 w 38"/>
              <a:gd name="T1" fmla="*/ 2 h 39"/>
              <a:gd name="T2" fmla="*/ 38 w 38"/>
              <a:gd name="T3" fmla="*/ 19 h 39"/>
              <a:gd name="T4" fmla="*/ 20 w 38"/>
              <a:gd name="T5" fmla="*/ 2 h 39"/>
            </a:gdLst>
            <a:ahLst/>
            <a:cxnLst>
              <a:cxn ang="0">
                <a:pos x="T0" y="T1"/>
              </a:cxn>
              <a:cxn ang="0">
                <a:pos x="T2" y="T3"/>
              </a:cxn>
              <a:cxn ang="0">
                <a:pos x="T4" y="T5"/>
              </a:cxn>
            </a:cxnLst>
            <a:rect l="0" t="0" r="r" b="b"/>
            <a:pathLst>
              <a:path w="38" h="39">
                <a:moveTo>
                  <a:pt x="20" y="2"/>
                </a:moveTo>
                <a:cubicBezTo>
                  <a:pt x="34" y="0"/>
                  <a:pt x="38" y="8"/>
                  <a:pt x="38" y="19"/>
                </a:cubicBezTo>
                <a:cubicBezTo>
                  <a:pt x="24" y="39"/>
                  <a:pt x="0" y="13"/>
                  <a:pt x="20" y="2"/>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9" name="Freeform 125">
            <a:extLst>
              <a:ext uri="{FF2B5EF4-FFF2-40B4-BE49-F238E27FC236}">
                <a16:creationId xmlns:a16="http://schemas.microsoft.com/office/drawing/2014/main" id="{CB010BB8-6FD4-498C-994D-53C8DC7491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2314022" y="2016723"/>
            <a:ext cx="147990" cy="79154"/>
          </a:xfrm>
          <a:custGeom>
            <a:avLst/>
            <a:gdLst>
              <a:gd name="T0" fmla="*/ 22 w 45"/>
              <a:gd name="T1" fmla="*/ 0 h 26"/>
              <a:gd name="T2" fmla="*/ 28 w 45"/>
              <a:gd name="T3" fmla="*/ 26 h 26"/>
              <a:gd name="T4" fmla="*/ 22 w 45"/>
              <a:gd name="T5" fmla="*/ 0 h 26"/>
            </a:gdLst>
            <a:ahLst/>
            <a:cxnLst>
              <a:cxn ang="0">
                <a:pos x="T0" y="T1"/>
              </a:cxn>
              <a:cxn ang="0">
                <a:pos x="T2" y="T3"/>
              </a:cxn>
              <a:cxn ang="0">
                <a:pos x="T4" y="T5"/>
              </a:cxn>
            </a:cxnLst>
            <a:rect l="0" t="0" r="r" b="b"/>
            <a:pathLst>
              <a:path w="45" h="26">
                <a:moveTo>
                  <a:pt x="22" y="0"/>
                </a:moveTo>
                <a:cubicBezTo>
                  <a:pt x="32" y="2"/>
                  <a:pt x="45" y="22"/>
                  <a:pt x="28" y="26"/>
                </a:cubicBezTo>
                <a:cubicBezTo>
                  <a:pt x="9" y="24"/>
                  <a:pt x="0" y="9"/>
                  <a:pt x="22"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1" name="Freeform 125">
            <a:extLst>
              <a:ext uri="{FF2B5EF4-FFF2-40B4-BE49-F238E27FC236}">
                <a16:creationId xmlns:a16="http://schemas.microsoft.com/office/drawing/2014/main" id="{2D373437-2902-4D8A-B887-F6941556C2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2528670" y="2009731"/>
            <a:ext cx="147990" cy="79154"/>
          </a:xfrm>
          <a:custGeom>
            <a:avLst/>
            <a:gdLst>
              <a:gd name="T0" fmla="*/ 22 w 45"/>
              <a:gd name="T1" fmla="*/ 0 h 26"/>
              <a:gd name="T2" fmla="*/ 28 w 45"/>
              <a:gd name="T3" fmla="*/ 26 h 26"/>
              <a:gd name="T4" fmla="*/ 22 w 45"/>
              <a:gd name="T5" fmla="*/ 0 h 26"/>
            </a:gdLst>
            <a:ahLst/>
            <a:cxnLst>
              <a:cxn ang="0">
                <a:pos x="T0" y="T1"/>
              </a:cxn>
              <a:cxn ang="0">
                <a:pos x="T2" y="T3"/>
              </a:cxn>
              <a:cxn ang="0">
                <a:pos x="T4" y="T5"/>
              </a:cxn>
            </a:cxnLst>
            <a:rect l="0" t="0" r="r" b="b"/>
            <a:pathLst>
              <a:path w="45" h="26">
                <a:moveTo>
                  <a:pt x="22" y="0"/>
                </a:moveTo>
                <a:cubicBezTo>
                  <a:pt x="32" y="2"/>
                  <a:pt x="45" y="22"/>
                  <a:pt x="28" y="26"/>
                </a:cubicBezTo>
                <a:cubicBezTo>
                  <a:pt x="9" y="24"/>
                  <a:pt x="0" y="9"/>
                  <a:pt x="22"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3" name="Freeform 128">
            <a:extLst>
              <a:ext uri="{FF2B5EF4-FFF2-40B4-BE49-F238E27FC236}">
                <a16:creationId xmlns:a16="http://schemas.microsoft.com/office/drawing/2014/main" id="{217D616F-FDFA-439E-8B09-E55F8234B0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2752808" y="2031819"/>
            <a:ext cx="131153" cy="78339"/>
          </a:xfrm>
          <a:custGeom>
            <a:avLst/>
            <a:gdLst>
              <a:gd name="T0" fmla="*/ 18 w 40"/>
              <a:gd name="T1" fmla="*/ 0 h 26"/>
              <a:gd name="T2" fmla="*/ 7 w 40"/>
              <a:gd name="T3" fmla="*/ 20 h 26"/>
              <a:gd name="T4" fmla="*/ 18 w 40"/>
              <a:gd name="T5" fmla="*/ 0 h 26"/>
            </a:gdLst>
            <a:ahLst/>
            <a:cxnLst>
              <a:cxn ang="0">
                <a:pos x="T0" y="T1"/>
              </a:cxn>
              <a:cxn ang="0">
                <a:pos x="T2" y="T3"/>
              </a:cxn>
              <a:cxn ang="0">
                <a:pos x="T4" y="T5"/>
              </a:cxn>
            </a:cxnLst>
            <a:rect l="0" t="0" r="r" b="b"/>
            <a:pathLst>
              <a:path w="40" h="26">
                <a:moveTo>
                  <a:pt x="18" y="0"/>
                </a:moveTo>
                <a:cubicBezTo>
                  <a:pt x="40" y="9"/>
                  <a:pt x="28" y="26"/>
                  <a:pt x="7" y="20"/>
                </a:cubicBezTo>
                <a:cubicBezTo>
                  <a:pt x="0" y="8"/>
                  <a:pt x="6" y="1"/>
                  <a:pt x="18"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5" name="Freeform 140">
            <a:extLst>
              <a:ext uri="{FF2B5EF4-FFF2-40B4-BE49-F238E27FC236}">
                <a16:creationId xmlns:a16="http://schemas.microsoft.com/office/drawing/2014/main" id="{0F74D32E-67FC-452C-A52B-988DB49843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2995484" y="1997173"/>
            <a:ext cx="137356" cy="96290"/>
          </a:xfrm>
          <a:custGeom>
            <a:avLst/>
            <a:gdLst>
              <a:gd name="T0" fmla="*/ 25 w 42"/>
              <a:gd name="T1" fmla="*/ 0 h 32"/>
              <a:gd name="T2" fmla="*/ 4 w 42"/>
              <a:gd name="T3" fmla="*/ 18 h 32"/>
              <a:gd name="T4" fmla="*/ 25 w 42"/>
              <a:gd name="T5" fmla="*/ 0 h 32"/>
            </a:gdLst>
            <a:ahLst/>
            <a:cxnLst>
              <a:cxn ang="0">
                <a:pos x="T0" y="T1"/>
              </a:cxn>
              <a:cxn ang="0">
                <a:pos x="T2" y="T3"/>
              </a:cxn>
              <a:cxn ang="0">
                <a:pos x="T4" y="T5"/>
              </a:cxn>
            </a:cxnLst>
            <a:rect l="0" t="0" r="r" b="b"/>
            <a:pathLst>
              <a:path w="42" h="32">
                <a:moveTo>
                  <a:pt x="25" y="0"/>
                </a:moveTo>
                <a:cubicBezTo>
                  <a:pt x="42" y="13"/>
                  <a:pt x="15" y="32"/>
                  <a:pt x="4" y="18"/>
                </a:cubicBezTo>
                <a:cubicBezTo>
                  <a:pt x="0" y="5"/>
                  <a:pt x="16" y="0"/>
                  <a:pt x="25"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7" name="Freeform 126">
            <a:extLst>
              <a:ext uri="{FF2B5EF4-FFF2-40B4-BE49-F238E27FC236}">
                <a16:creationId xmlns:a16="http://schemas.microsoft.com/office/drawing/2014/main" id="{B8F74E45-2803-4A11-9333-3639A1C2F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250834" y="2028557"/>
            <a:ext cx="151535" cy="79154"/>
          </a:xfrm>
          <a:custGeom>
            <a:avLst/>
            <a:gdLst>
              <a:gd name="T0" fmla="*/ 23 w 46"/>
              <a:gd name="T1" fmla="*/ 0 h 26"/>
              <a:gd name="T2" fmla="*/ 29 w 46"/>
              <a:gd name="T3" fmla="*/ 26 h 26"/>
              <a:gd name="T4" fmla="*/ 23 w 46"/>
              <a:gd name="T5" fmla="*/ 0 h 26"/>
            </a:gdLst>
            <a:ahLst/>
            <a:cxnLst>
              <a:cxn ang="0">
                <a:pos x="T0" y="T1"/>
              </a:cxn>
              <a:cxn ang="0">
                <a:pos x="T2" y="T3"/>
              </a:cxn>
              <a:cxn ang="0">
                <a:pos x="T4" y="T5"/>
              </a:cxn>
            </a:cxnLst>
            <a:rect l="0" t="0" r="r" b="b"/>
            <a:pathLst>
              <a:path w="46" h="26">
                <a:moveTo>
                  <a:pt x="23" y="0"/>
                </a:moveTo>
                <a:cubicBezTo>
                  <a:pt x="32" y="2"/>
                  <a:pt x="46" y="22"/>
                  <a:pt x="29" y="26"/>
                </a:cubicBezTo>
                <a:cubicBezTo>
                  <a:pt x="10" y="24"/>
                  <a:pt x="0" y="9"/>
                  <a:pt x="23"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9" name="Freeform 121">
            <a:extLst>
              <a:ext uri="{FF2B5EF4-FFF2-40B4-BE49-F238E27FC236}">
                <a16:creationId xmlns:a16="http://schemas.microsoft.com/office/drawing/2014/main" id="{106009C3-0971-47AF-8BD9-2EC8A6A4B2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537067" y="2038617"/>
            <a:ext cx="133812" cy="84866"/>
          </a:xfrm>
          <a:custGeom>
            <a:avLst/>
            <a:gdLst>
              <a:gd name="T0" fmla="*/ 26 w 41"/>
              <a:gd name="T1" fmla="*/ 0 h 28"/>
              <a:gd name="T2" fmla="*/ 38 w 41"/>
              <a:gd name="T3" fmla="*/ 19 h 28"/>
              <a:gd name="T4" fmla="*/ 26 w 41"/>
              <a:gd name="T5" fmla="*/ 0 h 28"/>
            </a:gdLst>
            <a:ahLst/>
            <a:cxnLst>
              <a:cxn ang="0">
                <a:pos x="T0" y="T1"/>
              </a:cxn>
              <a:cxn ang="0">
                <a:pos x="T2" y="T3"/>
              </a:cxn>
              <a:cxn ang="0">
                <a:pos x="T4" y="T5"/>
              </a:cxn>
            </a:cxnLst>
            <a:rect l="0" t="0" r="r" b="b"/>
            <a:pathLst>
              <a:path w="41" h="28">
                <a:moveTo>
                  <a:pt x="26" y="0"/>
                </a:moveTo>
                <a:cubicBezTo>
                  <a:pt x="33" y="0"/>
                  <a:pt x="41" y="10"/>
                  <a:pt x="38" y="19"/>
                </a:cubicBezTo>
                <a:cubicBezTo>
                  <a:pt x="16" y="28"/>
                  <a:pt x="0" y="10"/>
                  <a:pt x="2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1" name="Freeform 120">
            <a:extLst>
              <a:ext uri="{FF2B5EF4-FFF2-40B4-BE49-F238E27FC236}">
                <a16:creationId xmlns:a16="http://schemas.microsoft.com/office/drawing/2014/main" id="{ED29B115-F34D-4E41-A4A2-C0CE41C697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822857" y="2027626"/>
            <a:ext cx="121406" cy="66913"/>
          </a:xfrm>
          <a:custGeom>
            <a:avLst/>
            <a:gdLst>
              <a:gd name="T0" fmla="*/ 19 w 37"/>
              <a:gd name="T1" fmla="*/ 0 h 22"/>
              <a:gd name="T2" fmla="*/ 20 w 37"/>
              <a:gd name="T3" fmla="*/ 22 h 22"/>
              <a:gd name="T4" fmla="*/ 19 w 37"/>
              <a:gd name="T5" fmla="*/ 0 h 22"/>
            </a:gdLst>
            <a:ahLst/>
            <a:cxnLst>
              <a:cxn ang="0">
                <a:pos x="T0" y="T1"/>
              </a:cxn>
              <a:cxn ang="0">
                <a:pos x="T2" y="T3"/>
              </a:cxn>
              <a:cxn ang="0">
                <a:pos x="T4" y="T5"/>
              </a:cxn>
            </a:cxnLst>
            <a:rect l="0" t="0" r="r" b="b"/>
            <a:pathLst>
              <a:path w="37" h="22">
                <a:moveTo>
                  <a:pt x="19" y="0"/>
                </a:moveTo>
                <a:cubicBezTo>
                  <a:pt x="35" y="2"/>
                  <a:pt x="37" y="21"/>
                  <a:pt x="20" y="22"/>
                </a:cubicBezTo>
                <a:cubicBezTo>
                  <a:pt x="7" y="18"/>
                  <a:pt x="0" y="6"/>
                  <a:pt x="19"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3" name="Freeform 6">
            <a:extLst>
              <a:ext uri="{FF2B5EF4-FFF2-40B4-BE49-F238E27FC236}">
                <a16:creationId xmlns:a16="http://schemas.microsoft.com/office/drawing/2014/main" id="{19D4861C-7907-48BF-84E7-96C0E098D4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32866" y="2045318"/>
            <a:ext cx="124063" cy="87315"/>
          </a:xfrm>
          <a:custGeom>
            <a:avLst/>
            <a:gdLst>
              <a:gd name="T0" fmla="*/ 12 w 38"/>
              <a:gd name="T1" fmla="*/ 3 h 29"/>
              <a:gd name="T2" fmla="*/ 15 w 38"/>
              <a:gd name="T3" fmla="*/ 29 h 29"/>
              <a:gd name="T4" fmla="*/ 12 w 38"/>
              <a:gd name="T5" fmla="*/ 3 h 29"/>
            </a:gdLst>
            <a:ahLst/>
            <a:cxnLst>
              <a:cxn ang="0">
                <a:pos x="T0" y="T1"/>
              </a:cxn>
              <a:cxn ang="0">
                <a:pos x="T2" y="T3"/>
              </a:cxn>
              <a:cxn ang="0">
                <a:pos x="T4" y="T5"/>
              </a:cxn>
            </a:cxnLst>
            <a:rect l="0" t="0" r="r" b="b"/>
            <a:pathLst>
              <a:path w="38" h="29">
                <a:moveTo>
                  <a:pt x="12" y="3"/>
                </a:moveTo>
                <a:cubicBezTo>
                  <a:pt x="34" y="0"/>
                  <a:pt x="38" y="26"/>
                  <a:pt x="15" y="29"/>
                </a:cubicBezTo>
                <a:cubicBezTo>
                  <a:pt x="4" y="23"/>
                  <a:pt x="0" y="9"/>
                  <a:pt x="12" y="3"/>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5" name="Freeform 127">
            <a:extLst>
              <a:ext uri="{FF2B5EF4-FFF2-40B4-BE49-F238E27FC236}">
                <a16:creationId xmlns:a16="http://schemas.microsoft.com/office/drawing/2014/main" id="{AEF03EB9-6D77-4E55-BCF2-4402550D39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225618" y="2028556"/>
            <a:ext cx="137356" cy="79154"/>
          </a:xfrm>
          <a:custGeom>
            <a:avLst/>
            <a:gdLst>
              <a:gd name="T0" fmla="*/ 28 w 42"/>
              <a:gd name="T1" fmla="*/ 0 h 26"/>
              <a:gd name="T2" fmla="*/ 23 w 42"/>
              <a:gd name="T3" fmla="*/ 26 h 26"/>
              <a:gd name="T4" fmla="*/ 28 w 42"/>
              <a:gd name="T5" fmla="*/ 0 h 26"/>
            </a:gdLst>
            <a:ahLst/>
            <a:cxnLst>
              <a:cxn ang="0">
                <a:pos x="T0" y="T1"/>
              </a:cxn>
              <a:cxn ang="0">
                <a:pos x="T2" y="T3"/>
              </a:cxn>
              <a:cxn ang="0">
                <a:pos x="T4" y="T5"/>
              </a:cxn>
            </a:cxnLst>
            <a:rect l="0" t="0" r="r" b="b"/>
            <a:pathLst>
              <a:path w="42" h="26">
                <a:moveTo>
                  <a:pt x="28" y="0"/>
                </a:moveTo>
                <a:cubicBezTo>
                  <a:pt x="42" y="4"/>
                  <a:pt x="38" y="23"/>
                  <a:pt x="23" y="26"/>
                </a:cubicBezTo>
                <a:cubicBezTo>
                  <a:pt x="0" y="26"/>
                  <a:pt x="8" y="5"/>
                  <a:pt x="28"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7" name="Freeform 133">
            <a:extLst>
              <a:ext uri="{FF2B5EF4-FFF2-40B4-BE49-F238E27FC236}">
                <a16:creationId xmlns:a16="http://schemas.microsoft.com/office/drawing/2014/main" id="{1C9C3C8B-A28D-44DF-AA29-02B28AED71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507420" y="2040797"/>
            <a:ext cx="137356" cy="100371"/>
          </a:xfrm>
          <a:custGeom>
            <a:avLst/>
            <a:gdLst>
              <a:gd name="T0" fmla="*/ 25 w 42"/>
              <a:gd name="T1" fmla="*/ 1 h 33"/>
              <a:gd name="T2" fmla="*/ 4 w 42"/>
              <a:gd name="T3" fmla="*/ 19 h 33"/>
              <a:gd name="T4" fmla="*/ 25 w 42"/>
              <a:gd name="T5" fmla="*/ 1 h 33"/>
            </a:gdLst>
            <a:ahLst/>
            <a:cxnLst>
              <a:cxn ang="0">
                <a:pos x="T0" y="T1"/>
              </a:cxn>
              <a:cxn ang="0">
                <a:pos x="T2" y="T3"/>
              </a:cxn>
              <a:cxn ang="0">
                <a:pos x="T4" y="T5"/>
              </a:cxn>
            </a:cxnLst>
            <a:rect l="0" t="0" r="r" b="b"/>
            <a:pathLst>
              <a:path w="42" h="33">
                <a:moveTo>
                  <a:pt x="25" y="1"/>
                </a:moveTo>
                <a:cubicBezTo>
                  <a:pt x="42" y="14"/>
                  <a:pt x="15" y="33"/>
                  <a:pt x="4" y="19"/>
                </a:cubicBezTo>
                <a:cubicBezTo>
                  <a:pt x="0" y="6"/>
                  <a:pt x="15" y="0"/>
                  <a:pt x="25"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9" name="Freeform 129">
            <a:extLst>
              <a:ext uri="{FF2B5EF4-FFF2-40B4-BE49-F238E27FC236}">
                <a16:creationId xmlns:a16="http://schemas.microsoft.com/office/drawing/2014/main" id="{1EB7CB2D-F6AA-4861-B158-DA3E6B923E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700604" y="2031819"/>
            <a:ext cx="147990" cy="109348"/>
          </a:xfrm>
          <a:custGeom>
            <a:avLst/>
            <a:gdLst>
              <a:gd name="T0" fmla="*/ 28 w 45"/>
              <a:gd name="T1" fmla="*/ 0 h 36"/>
              <a:gd name="T2" fmla="*/ 42 w 45"/>
              <a:gd name="T3" fmla="*/ 20 h 36"/>
              <a:gd name="T4" fmla="*/ 28 w 45"/>
              <a:gd name="T5" fmla="*/ 0 h 36"/>
            </a:gdLst>
            <a:ahLst/>
            <a:cxnLst>
              <a:cxn ang="0">
                <a:pos x="T0" y="T1"/>
              </a:cxn>
              <a:cxn ang="0">
                <a:pos x="T2" y="T3"/>
              </a:cxn>
              <a:cxn ang="0">
                <a:pos x="T4" y="T5"/>
              </a:cxn>
            </a:cxnLst>
            <a:rect l="0" t="0" r="r" b="b"/>
            <a:pathLst>
              <a:path w="45" h="36">
                <a:moveTo>
                  <a:pt x="28" y="0"/>
                </a:moveTo>
                <a:cubicBezTo>
                  <a:pt x="34" y="1"/>
                  <a:pt x="45" y="11"/>
                  <a:pt x="42" y="20"/>
                </a:cubicBezTo>
                <a:cubicBezTo>
                  <a:pt x="25" y="36"/>
                  <a:pt x="0" y="7"/>
                  <a:pt x="28"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1" name="Freeform 142">
            <a:extLst>
              <a:ext uri="{FF2B5EF4-FFF2-40B4-BE49-F238E27FC236}">
                <a16:creationId xmlns:a16="http://schemas.microsoft.com/office/drawing/2014/main" id="{48203367-1F19-4C4F-B38D-929816F787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766179" y="2095470"/>
            <a:ext cx="3545" cy="5712"/>
          </a:xfrm>
          <a:custGeom>
            <a:avLst/>
            <a:gdLst>
              <a:gd name="T0" fmla="*/ 0 w 1"/>
              <a:gd name="T1" fmla="*/ 0 h 2"/>
              <a:gd name="T2" fmla="*/ 1 w 1"/>
              <a:gd name="T3" fmla="*/ 2 h 2"/>
              <a:gd name="T4" fmla="*/ 0 w 1"/>
              <a:gd name="T5" fmla="*/ 0 h 2"/>
            </a:gdLst>
            <a:ahLst/>
            <a:cxnLst>
              <a:cxn ang="0">
                <a:pos x="T0" y="T1"/>
              </a:cxn>
              <a:cxn ang="0">
                <a:pos x="T2" y="T3"/>
              </a:cxn>
              <a:cxn ang="0">
                <a:pos x="T4" y="T5"/>
              </a:cxn>
            </a:cxnLst>
            <a:rect l="0" t="0" r="r" b="b"/>
            <a:pathLst>
              <a:path w="1" h="2">
                <a:moveTo>
                  <a:pt x="0" y="0"/>
                </a:moveTo>
                <a:cubicBezTo>
                  <a:pt x="1" y="1"/>
                  <a:pt x="1" y="1"/>
                  <a:pt x="1" y="2"/>
                </a:cubicBezTo>
                <a:cubicBezTo>
                  <a:pt x="0" y="2"/>
                  <a:pt x="0" y="1"/>
                  <a:pt x="0"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3" name="Freeform 138">
            <a:extLst>
              <a:ext uri="{FF2B5EF4-FFF2-40B4-BE49-F238E27FC236}">
                <a16:creationId xmlns:a16="http://schemas.microsoft.com/office/drawing/2014/main" id="{B89B3B49-0A7E-4573-9B52-D1B0659831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016079" y="2058750"/>
            <a:ext cx="117860" cy="79154"/>
          </a:xfrm>
          <a:custGeom>
            <a:avLst/>
            <a:gdLst>
              <a:gd name="T0" fmla="*/ 21 w 36"/>
              <a:gd name="T1" fmla="*/ 0 h 26"/>
              <a:gd name="T2" fmla="*/ 21 w 36"/>
              <a:gd name="T3" fmla="*/ 26 h 26"/>
              <a:gd name="T4" fmla="*/ 21 w 36"/>
              <a:gd name="T5" fmla="*/ 0 h 26"/>
            </a:gdLst>
            <a:ahLst/>
            <a:cxnLst>
              <a:cxn ang="0">
                <a:pos x="T0" y="T1"/>
              </a:cxn>
              <a:cxn ang="0">
                <a:pos x="T2" y="T3"/>
              </a:cxn>
              <a:cxn ang="0">
                <a:pos x="T4" y="T5"/>
              </a:cxn>
            </a:cxnLst>
            <a:rect l="0" t="0" r="r" b="b"/>
            <a:pathLst>
              <a:path w="36" h="26">
                <a:moveTo>
                  <a:pt x="21" y="0"/>
                </a:moveTo>
                <a:cubicBezTo>
                  <a:pt x="32" y="4"/>
                  <a:pt x="36" y="23"/>
                  <a:pt x="21" y="26"/>
                </a:cubicBezTo>
                <a:cubicBezTo>
                  <a:pt x="1" y="24"/>
                  <a:pt x="0" y="2"/>
                  <a:pt x="2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5" name="Freeform 137">
            <a:extLst>
              <a:ext uri="{FF2B5EF4-FFF2-40B4-BE49-F238E27FC236}">
                <a16:creationId xmlns:a16="http://schemas.microsoft.com/office/drawing/2014/main" id="{0288BD39-0846-445A-BD81-1E34E0E99E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268636" y="2056301"/>
            <a:ext cx="127608" cy="93843"/>
          </a:xfrm>
          <a:custGeom>
            <a:avLst/>
            <a:gdLst>
              <a:gd name="T0" fmla="*/ 23 w 39"/>
              <a:gd name="T1" fmla="*/ 0 h 31"/>
              <a:gd name="T2" fmla="*/ 17 w 39"/>
              <a:gd name="T3" fmla="*/ 26 h 31"/>
              <a:gd name="T4" fmla="*/ 23 w 39"/>
              <a:gd name="T5" fmla="*/ 0 h 31"/>
            </a:gdLst>
            <a:ahLst/>
            <a:cxnLst>
              <a:cxn ang="0">
                <a:pos x="T0" y="T1"/>
              </a:cxn>
              <a:cxn ang="0">
                <a:pos x="T2" y="T3"/>
              </a:cxn>
              <a:cxn ang="0">
                <a:pos x="T4" y="T5"/>
              </a:cxn>
            </a:cxnLst>
            <a:rect l="0" t="0" r="r" b="b"/>
            <a:pathLst>
              <a:path w="39" h="31">
                <a:moveTo>
                  <a:pt x="23" y="0"/>
                </a:moveTo>
                <a:cubicBezTo>
                  <a:pt x="39" y="3"/>
                  <a:pt x="39" y="31"/>
                  <a:pt x="17" y="26"/>
                </a:cubicBezTo>
                <a:cubicBezTo>
                  <a:pt x="0" y="6"/>
                  <a:pt x="15" y="5"/>
                  <a:pt x="23"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7" name="Freeform 136">
            <a:extLst>
              <a:ext uri="{FF2B5EF4-FFF2-40B4-BE49-F238E27FC236}">
                <a16:creationId xmlns:a16="http://schemas.microsoft.com/office/drawing/2014/main" id="{BA82150B-D747-458F-8C52-72FBA52BCD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568517" y="2052663"/>
            <a:ext cx="127608" cy="69362"/>
          </a:xfrm>
          <a:custGeom>
            <a:avLst/>
            <a:gdLst>
              <a:gd name="T0" fmla="*/ 21 w 39"/>
              <a:gd name="T1" fmla="*/ 0 h 23"/>
              <a:gd name="T2" fmla="*/ 22 w 39"/>
              <a:gd name="T3" fmla="*/ 23 h 23"/>
              <a:gd name="T4" fmla="*/ 21 w 39"/>
              <a:gd name="T5" fmla="*/ 0 h 23"/>
            </a:gdLst>
            <a:ahLst/>
            <a:cxnLst>
              <a:cxn ang="0">
                <a:pos x="T0" y="T1"/>
              </a:cxn>
              <a:cxn ang="0">
                <a:pos x="T2" y="T3"/>
              </a:cxn>
              <a:cxn ang="0">
                <a:pos x="T4" y="T5"/>
              </a:cxn>
            </a:cxnLst>
            <a:rect l="0" t="0" r="r" b="b"/>
            <a:pathLst>
              <a:path w="39" h="23">
                <a:moveTo>
                  <a:pt x="21" y="0"/>
                </a:moveTo>
                <a:cubicBezTo>
                  <a:pt x="37" y="0"/>
                  <a:pt x="39" y="22"/>
                  <a:pt x="22" y="23"/>
                </a:cubicBezTo>
                <a:cubicBezTo>
                  <a:pt x="7" y="22"/>
                  <a:pt x="0" y="5"/>
                  <a:pt x="2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9" name="Freeform 143">
            <a:extLst>
              <a:ext uri="{FF2B5EF4-FFF2-40B4-BE49-F238E27FC236}">
                <a16:creationId xmlns:a16="http://schemas.microsoft.com/office/drawing/2014/main" id="{FEBB9D94-7802-4607-9BA4-62FB212BFC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793248" y="2045573"/>
            <a:ext cx="121406" cy="78339"/>
          </a:xfrm>
          <a:custGeom>
            <a:avLst/>
            <a:gdLst>
              <a:gd name="T0" fmla="*/ 21 w 37"/>
              <a:gd name="T1" fmla="*/ 0 h 26"/>
              <a:gd name="T2" fmla="*/ 22 w 37"/>
              <a:gd name="T3" fmla="*/ 26 h 26"/>
              <a:gd name="T4" fmla="*/ 21 w 37"/>
              <a:gd name="T5" fmla="*/ 0 h 26"/>
            </a:gdLst>
            <a:ahLst/>
            <a:cxnLst>
              <a:cxn ang="0">
                <a:pos x="T0" y="T1"/>
              </a:cxn>
              <a:cxn ang="0">
                <a:pos x="T2" y="T3"/>
              </a:cxn>
              <a:cxn ang="0">
                <a:pos x="T4" y="T5"/>
              </a:cxn>
            </a:cxnLst>
            <a:rect l="0" t="0" r="r" b="b"/>
            <a:pathLst>
              <a:path w="37" h="26">
                <a:moveTo>
                  <a:pt x="21" y="0"/>
                </a:moveTo>
                <a:cubicBezTo>
                  <a:pt x="32" y="2"/>
                  <a:pt x="37" y="23"/>
                  <a:pt x="22" y="26"/>
                </a:cubicBezTo>
                <a:cubicBezTo>
                  <a:pt x="3" y="26"/>
                  <a:pt x="0" y="1"/>
                  <a:pt x="2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1" name="Freeform 144">
            <a:extLst>
              <a:ext uri="{FF2B5EF4-FFF2-40B4-BE49-F238E27FC236}">
                <a16:creationId xmlns:a16="http://schemas.microsoft.com/office/drawing/2014/main" id="{24743784-06E3-4913-9DFD-2FCBF9D929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029200" y="2043044"/>
            <a:ext cx="141786" cy="90579"/>
          </a:xfrm>
          <a:custGeom>
            <a:avLst/>
            <a:gdLst>
              <a:gd name="T0" fmla="*/ 28 w 43"/>
              <a:gd name="T1" fmla="*/ 2 h 30"/>
              <a:gd name="T2" fmla="*/ 41 w 43"/>
              <a:gd name="T3" fmla="*/ 20 h 30"/>
              <a:gd name="T4" fmla="*/ 28 w 43"/>
              <a:gd name="T5" fmla="*/ 2 h 30"/>
            </a:gdLst>
            <a:ahLst/>
            <a:cxnLst>
              <a:cxn ang="0">
                <a:pos x="T0" y="T1"/>
              </a:cxn>
              <a:cxn ang="0">
                <a:pos x="T2" y="T3"/>
              </a:cxn>
              <a:cxn ang="0">
                <a:pos x="T4" y="T5"/>
              </a:cxn>
            </a:cxnLst>
            <a:rect l="0" t="0" r="r" b="b"/>
            <a:pathLst>
              <a:path w="43" h="30">
                <a:moveTo>
                  <a:pt x="28" y="2"/>
                </a:moveTo>
                <a:cubicBezTo>
                  <a:pt x="36" y="0"/>
                  <a:pt x="43" y="12"/>
                  <a:pt x="41" y="20"/>
                </a:cubicBezTo>
                <a:cubicBezTo>
                  <a:pt x="24" y="30"/>
                  <a:pt x="0" y="14"/>
                  <a:pt x="28" y="2"/>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3" name="Freeform 145">
            <a:extLst>
              <a:ext uri="{FF2B5EF4-FFF2-40B4-BE49-F238E27FC236}">
                <a16:creationId xmlns:a16="http://schemas.microsoft.com/office/drawing/2014/main" id="{25CD3315-6611-406F-AF95-2EF9F5A5B0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292025" y="2027462"/>
            <a:ext cx="121406" cy="66913"/>
          </a:xfrm>
          <a:custGeom>
            <a:avLst/>
            <a:gdLst>
              <a:gd name="T0" fmla="*/ 19 w 37"/>
              <a:gd name="T1" fmla="*/ 0 h 22"/>
              <a:gd name="T2" fmla="*/ 19 w 37"/>
              <a:gd name="T3" fmla="*/ 22 h 22"/>
              <a:gd name="T4" fmla="*/ 19 w 37"/>
              <a:gd name="T5" fmla="*/ 0 h 22"/>
            </a:gdLst>
            <a:ahLst/>
            <a:cxnLst>
              <a:cxn ang="0">
                <a:pos x="T0" y="T1"/>
              </a:cxn>
              <a:cxn ang="0">
                <a:pos x="T2" y="T3"/>
              </a:cxn>
              <a:cxn ang="0">
                <a:pos x="T4" y="T5"/>
              </a:cxn>
            </a:cxnLst>
            <a:rect l="0" t="0" r="r" b="b"/>
            <a:pathLst>
              <a:path w="37" h="22">
                <a:moveTo>
                  <a:pt x="19" y="0"/>
                </a:moveTo>
                <a:cubicBezTo>
                  <a:pt x="35" y="1"/>
                  <a:pt x="37" y="22"/>
                  <a:pt x="19" y="22"/>
                </a:cubicBezTo>
                <a:cubicBezTo>
                  <a:pt x="6" y="18"/>
                  <a:pt x="0" y="4"/>
                  <a:pt x="19"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5" name="Freeform 139">
            <a:extLst>
              <a:ext uri="{FF2B5EF4-FFF2-40B4-BE49-F238E27FC236}">
                <a16:creationId xmlns:a16="http://schemas.microsoft.com/office/drawing/2014/main" id="{EB447648-FE0A-4D8E-86B8-D38D5F938B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537627" y="2065277"/>
            <a:ext cx="131153" cy="87315"/>
          </a:xfrm>
          <a:custGeom>
            <a:avLst/>
            <a:gdLst>
              <a:gd name="T0" fmla="*/ 24 w 40"/>
              <a:gd name="T1" fmla="*/ 0 h 29"/>
              <a:gd name="T2" fmla="*/ 19 w 40"/>
              <a:gd name="T3" fmla="*/ 26 h 29"/>
              <a:gd name="T4" fmla="*/ 24 w 40"/>
              <a:gd name="T5" fmla="*/ 0 h 29"/>
            </a:gdLst>
            <a:ahLst/>
            <a:cxnLst>
              <a:cxn ang="0">
                <a:pos x="T0" y="T1"/>
              </a:cxn>
              <a:cxn ang="0">
                <a:pos x="T2" y="T3"/>
              </a:cxn>
              <a:cxn ang="0">
                <a:pos x="T4" y="T5"/>
              </a:cxn>
            </a:cxnLst>
            <a:rect l="0" t="0" r="r" b="b"/>
            <a:pathLst>
              <a:path w="40" h="29">
                <a:moveTo>
                  <a:pt x="24" y="0"/>
                </a:moveTo>
                <a:cubicBezTo>
                  <a:pt x="40" y="2"/>
                  <a:pt x="34" y="29"/>
                  <a:pt x="19" y="26"/>
                </a:cubicBezTo>
                <a:cubicBezTo>
                  <a:pt x="0" y="19"/>
                  <a:pt x="4" y="2"/>
                  <a:pt x="24"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7" name="Freeform 8">
            <a:extLst>
              <a:ext uri="{FF2B5EF4-FFF2-40B4-BE49-F238E27FC236}">
                <a16:creationId xmlns:a16="http://schemas.microsoft.com/office/drawing/2014/main" id="{4B0A51D7-FF65-4E97-9E1A-8C4688E86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727269" y="2059158"/>
            <a:ext cx="131153" cy="88130"/>
          </a:xfrm>
          <a:custGeom>
            <a:avLst/>
            <a:gdLst>
              <a:gd name="T0" fmla="*/ 26 w 40"/>
              <a:gd name="T1" fmla="*/ 0 h 29"/>
              <a:gd name="T2" fmla="*/ 39 w 40"/>
              <a:gd name="T3" fmla="*/ 20 h 29"/>
              <a:gd name="T4" fmla="*/ 26 w 40"/>
              <a:gd name="T5" fmla="*/ 0 h 29"/>
            </a:gdLst>
            <a:ahLst/>
            <a:cxnLst>
              <a:cxn ang="0">
                <a:pos x="T0" y="T1"/>
              </a:cxn>
              <a:cxn ang="0">
                <a:pos x="T2" y="T3"/>
              </a:cxn>
              <a:cxn ang="0">
                <a:pos x="T4" y="T5"/>
              </a:cxn>
            </a:cxnLst>
            <a:rect l="0" t="0" r="r" b="b"/>
            <a:pathLst>
              <a:path w="40" h="29">
                <a:moveTo>
                  <a:pt x="26" y="0"/>
                </a:moveTo>
                <a:cubicBezTo>
                  <a:pt x="34" y="0"/>
                  <a:pt x="40" y="10"/>
                  <a:pt x="39" y="20"/>
                </a:cubicBezTo>
                <a:cubicBezTo>
                  <a:pt x="17" y="29"/>
                  <a:pt x="0" y="10"/>
                  <a:pt x="2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9" name="Freeform 130">
            <a:extLst>
              <a:ext uri="{FF2B5EF4-FFF2-40B4-BE49-F238E27FC236}">
                <a16:creationId xmlns:a16="http://schemas.microsoft.com/office/drawing/2014/main" id="{008FF77B-AC18-4E35-BB9B-0CA39278F7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050053" y="2062420"/>
            <a:ext cx="157737" cy="81603"/>
          </a:xfrm>
          <a:custGeom>
            <a:avLst/>
            <a:gdLst>
              <a:gd name="T0" fmla="*/ 31 w 48"/>
              <a:gd name="T1" fmla="*/ 0 h 27"/>
              <a:gd name="T2" fmla="*/ 18 w 48"/>
              <a:gd name="T3" fmla="*/ 24 h 27"/>
              <a:gd name="T4" fmla="*/ 31 w 48"/>
              <a:gd name="T5" fmla="*/ 0 h 27"/>
            </a:gdLst>
            <a:ahLst/>
            <a:cxnLst>
              <a:cxn ang="0">
                <a:pos x="T0" y="T1"/>
              </a:cxn>
              <a:cxn ang="0">
                <a:pos x="T2" y="T3"/>
              </a:cxn>
              <a:cxn ang="0">
                <a:pos x="T4" y="T5"/>
              </a:cxn>
            </a:cxnLst>
            <a:rect l="0" t="0" r="r" b="b"/>
            <a:pathLst>
              <a:path w="48" h="27">
                <a:moveTo>
                  <a:pt x="31" y="0"/>
                </a:moveTo>
                <a:cubicBezTo>
                  <a:pt x="48" y="10"/>
                  <a:pt x="32" y="27"/>
                  <a:pt x="18" y="24"/>
                </a:cubicBezTo>
                <a:cubicBezTo>
                  <a:pt x="0" y="14"/>
                  <a:pt x="18" y="0"/>
                  <a:pt x="3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1" name="Freeform 135">
            <a:extLst>
              <a:ext uri="{FF2B5EF4-FFF2-40B4-BE49-F238E27FC236}">
                <a16:creationId xmlns:a16="http://schemas.microsoft.com/office/drawing/2014/main" id="{E71F6428-AC25-4A5A-8439-04768A17B6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349601" y="2004283"/>
            <a:ext cx="128495" cy="84051"/>
          </a:xfrm>
          <a:custGeom>
            <a:avLst/>
            <a:gdLst>
              <a:gd name="T0" fmla="*/ 21 w 39"/>
              <a:gd name="T1" fmla="*/ 0 h 28"/>
              <a:gd name="T2" fmla="*/ 6 w 39"/>
              <a:gd name="T3" fmla="*/ 20 h 28"/>
              <a:gd name="T4" fmla="*/ 21 w 39"/>
              <a:gd name="T5" fmla="*/ 0 h 28"/>
            </a:gdLst>
            <a:ahLst/>
            <a:cxnLst>
              <a:cxn ang="0">
                <a:pos x="T0" y="T1"/>
              </a:cxn>
              <a:cxn ang="0">
                <a:pos x="T2" y="T3"/>
              </a:cxn>
              <a:cxn ang="0">
                <a:pos x="T4" y="T5"/>
              </a:cxn>
            </a:cxnLst>
            <a:rect l="0" t="0" r="r" b="b"/>
            <a:pathLst>
              <a:path w="39" h="28">
                <a:moveTo>
                  <a:pt x="21" y="0"/>
                </a:moveTo>
                <a:cubicBezTo>
                  <a:pt x="39" y="12"/>
                  <a:pt x="22" y="28"/>
                  <a:pt x="6" y="20"/>
                </a:cubicBezTo>
                <a:cubicBezTo>
                  <a:pt x="0" y="7"/>
                  <a:pt x="7" y="0"/>
                  <a:pt x="2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3" name="Freeform 131">
            <a:extLst>
              <a:ext uri="{FF2B5EF4-FFF2-40B4-BE49-F238E27FC236}">
                <a16:creationId xmlns:a16="http://schemas.microsoft.com/office/drawing/2014/main" id="{F237A1D4-9D62-4DEA-BD39-E5EC93B33B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635670" y="1985929"/>
            <a:ext cx="117860" cy="87315"/>
          </a:xfrm>
          <a:custGeom>
            <a:avLst/>
            <a:gdLst>
              <a:gd name="T0" fmla="*/ 15 w 36"/>
              <a:gd name="T1" fmla="*/ 0 h 29"/>
              <a:gd name="T2" fmla="*/ 25 w 36"/>
              <a:gd name="T3" fmla="*/ 15 h 29"/>
              <a:gd name="T4" fmla="*/ 13 w 36"/>
              <a:gd name="T5" fmla="*/ 21 h 29"/>
              <a:gd name="T6" fmla="*/ 15 w 36"/>
              <a:gd name="T7" fmla="*/ 0 h 29"/>
            </a:gdLst>
            <a:ahLst/>
            <a:cxnLst>
              <a:cxn ang="0">
                <a:pos x="T0" y="T1"/>
              </a:cxn>
              <a:cxn ang="0">
                <a:pos x="T2" y="T3"/>
              </a:cxn>
              <a:cxn ang="0">
                <a:pos x="T4" y="T5"/>
              </a:cxn>
              <a:cxn ang="0">
                <a:pos x="T6" y="T7"/>
              </a:cxn>
            </a:cxnLst>
            <a:rect l="0" t="0" r="r" b="b"/>
            <a:pathLst>
              <a:path w="36" h="29">
                <a:moveTo>
                  <a:pt x="15" y="0"/>
                </a:moveTo>
                <a:cubicBezTo>
                  <a:pt x="21" y="0"/>
                  <a:pt x="36" y="13"/>
                  <a:pt x="25" y="15"/>
                </a:cubicBezTo>
                <a:cubicBezTo>
                  <a:pt x="20" y="19"/>
                  <a:pt x="20" y="22"/>
                  <a:pt x="13" y="21"/>
                </a:cubicBezTo>
                <a:cubicBezTo>
                  <a:pt x="0" y="29"/>
                  <a:pt x="0" y="0"/>
                  <a:pt x="15"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5" name="Freeform 141">
            <a:extLst>
              <a:ext uri="{FF2B5EF4-FFF2-40B4-BE49-F238E27FC236}">
                <a16:creationId xmlns:a16="http://schemas.microsoft.com/office/drawing/2014/main" id="{87E919CC-AC41-4F0D-A842-792D7A4187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816961" y="1988004"/>
            <a:ext cx="163941" cy="163205"/>
          </a:xfrm>
          <a:custGeom>
            <a:avLst/>
            <a:gdLst>
              <a:gd name="T0" fmla="*/ 37 w 50"/>
              <a:gd name="T1" fmla="*/ 3 h 54"/>
              <a:gd name="T2" fmla="*/ 42 w 50"/>
              <a:gd name="T3" fmla="*/ 17 h 54"/>
              <a:gd name="T4" fmla="*/ 37 w 50"/>
              <a:gd name="T5" fmla="*/ 3 h 54"/>
            </a:gdLst>
            <a:ahLst/>
            <a:cxnLst>
              <a:cxn ang="0">
                <a:pos x="T0" y="T1"/>
              </a:cxn>
              <a:cxn ang="0">
                <a:pos x="T2" y="T3"/>
              </a:cxn>
              <a:cxn ang="0">
                <a:pos x="T4" y="T5"/>
              </a:cxn>
            </a:cxnLst>
            <a:rect l="0" t="0" r="r" b="b"/>
            <a:pathLst>
              <a:path w="50" h="54">
                <a:moveTo>
                  <a:pt x="37" y="3"/>
                </a:moveTo>
                <a:cubicBezTo>
                  <a:pt x="50" y="3"/>
                  <a:pt x="36" y="13"/>
                  <a:pt x="42" y="17"/>
                </a:cubicBezTo>
                <a:cubicBezTo>
                  <a:pt x="35" y="54"/>
                  <a:pt x="0" y="0"/>
                  <a:pt x="37" y="3"/>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7" name="Freeform 136">
            <a:extLst>
              <a:ext uri="{FF2B5EF4-FFF2-40B4-BE49-F238E27FC236}">
                <a16:creationId xmlns:a16="http://schemas.microsoft.com/office/drawing/2014/main" id="{965D7305-50C2-4D93-8832-19DC70C5BD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081089" y="2011634"/>
            <a:ext cx="127608" cy="69362"/>
          </a:xfrm>
          <a:custGeom>
            <a:avLst/>
            <a:gdLst>
              <a:gd name="T0" fmla="*/ 21 w 39"/>
              <a:gd name="T1" fmla="*/ 0 h 23"/>
              <a:gd name="T2" fmla="*/ 22 w 39"/>
              <a:gd name="T3" fmla="*/ 23 h 23"/>
              <a:gd name="T4" fmla="*/ 21 w 39"/>
              <a:gd name="T5" fmla="*/ 0 h 23"/>
            </a:gdLst>
            <a:ahLst/>
            <a:cxnLst>
              <a:cxn ang="0">
                <a:pos x="T0" y="T1"/>
              </a:cxn>
              <a:cxn ang="0">
                <a:pos x="T2" y="T3"/>
              </a:cxn>
              <a:cxn ang="0">
                <a:pos x="T4" y="T5"/>
              </a:cxn>
            </a:cxnLst>
            <a:rect l="0" t="0" r="r" b="b"/>
            <a:pathLst>
              <a:path w="39" h="23">
                <a:moveTo>
                  <a:pt x="21" y="0"/>
                </a:moveTo>
                <a:cubicBezTo>
                  <a:pt x="37" y="0"/>
                  <a:pt x="39" y="22"/>
                  <a:pt x="22" y="23"/>
                </a:cubicBezTo>
                <a:cubicBezTo>
                  <a:pt x="7" y="22"/>
                  <a:pt x="0" y="5"/>
                  <a:pt x="2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9" name="Freeform 122">
            <a:extLst>
              <a:ext uri="{FF2B5EF4-FFF2-40B4-BE49-F238E27FC236}">
                <a16:creationId xmlns:a16="http://schemas.microsoft.com/office/drawing/2014/main" id="{E0E5EA9F-6192-466D-BF45-46D9BCE3BD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264051" y="1999395"/>
            <a:ext cx="127608" cy="81603"/>
          </a:xfrm>
          <a:custGeom>
            <a:avLst/>
            <a:gdLst>
              <a:gd name="T0" fmla="*/ 24 w 39"/>
              <a:gd name="T1" fmla="*/ 0 h 27"/>
              <a:gd name="T2" fmla="*/ 20 w 39"/>
              <a:gd name="T3" fmla="*/ 26 h 27"/>
              <a:gd name="T4" fmla="*/ 24 w 39"/>
              <a:gd name="T5" fmla="*/ 0 h 27"/>
            </a:gdLst>
            <a:ahLst/>
            <a:cxnLst>
              <a:cxn ang="0">
                <a:pos x="T0" y="T1"/>
              </a:cxn>
              <a:cxn ang="0">
                <a:pos x="T2" y="T3"/>
              </a:cxn>
              <a:cxn ang="0">
                <a:pos x="T4" y="T5"/>
              </a:cxn>
            </a:cxnLst>
            <a:rect l="0" t="0" r="r" b="b"/>
            <a:pathLst>
              <a:path w="39" h="27">
                <a:moveTo>
                  <a:pt x="24" y="0"/>
                </a:moveTo>
                <a:cubicBezTo>
                  <a:pt x="39" y="3"/>
                  <a:pt x="36" y="27"/>
                  <a:pt x="20" y="26"/>
                </a:cubicBezTo>
                <a:cubicBezTo>
                  <a:pt x="0" y="19"/>
                  <a:pt x="4" y="3"/>
                  <a:pt x="24"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1" name="Freeform 132">
            <a:extLst>
              <a:ext uri="{FF2B5EF4-FFF2-40B4-BE49-F238E27FC236}">
                <a16:creationId xmlns:a16="http://schemas.microsoft.com/office/drawing/2014/main" id="{CFF6BE31-4842-4659-8D68-63423F8269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492157" y="2025636"/>
            <a:ext cx="127608" cy="69362"/>
          </a:xfrm>
          <a:custGeom>
            <a:avLst/>
            <a:gdLst>
              <a:gd name="T0" fmla="*/ 16 w 39"/>
              <a:gd name="T1" fmla="*/ 0 h 23"/>
              <a:gd name="T2" fmla="*/ 11 w 39"/>
              <a:gd name="T3" fmla="*/ 23 h 23"/>
              <a:gd name="T4" fmla="*/ 16 w 39"/>
              <a:gd name="T5" fmla="*/ 0 h 23"/>
            </a:gdLst>
            <a:ahLst/>
            <a:cxnLst>
              <a:cxn ang="0">
                <a:pos x="T0" y="T1"/>
              </a:cxn>
              <a:cxn ang="0">
                <a:pos x="T2" y="T3"/>
              </a:cxn>
              <a:cxn ang="0">
                <a:pos x="T4" y="T5"/>
              </a:cxn>
            </a:cxnLst>
            <a:rect l="0" t="0" r="r" b="b"/>
            <a:pathLst>
              <a:path w="39" h="23">
                <a:moveTo>
                  <a:pt x="16" y="0"/>
                </a:moveTo>
                <a:cubicBezTo>
                  <a:pt x="39" y="8"/>
                  <a:pt x="31" y="17"/>
                  <a:pt x="11" y="23"/>
                </a:cubicBezTo>
                <a:cubicBezTo>
                  <a:pt x="0" y="16"/>
                  <a:pt x="4" y="2"/>
                  <a:pt x="1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3" name="Freeform 134">
            <a:extLst>
              <a:ext uri="{FF2B5EF4-FFF2-40B4-BE49-F238E27FC236}">
                <a16:creationId xmlns:a16="http://schemas.microsoft.com/office/drawing/2014/main" id="{3EC2112B-E2EC-492A-8AF9-D78F4B4A99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688454" y="2031605"/>
            <a:ext cx="124063" cy="117507"/>
          </a:xfrm>
          <a:custGeom>
            <a:avLst/>
            <a:gdLst>
              <a:gd name="T0" fmla="*/ 20 w 38"/>
              <a:gd name="T1" fmla="*/ 2 h 39"/>
              <a:gd name="T2" fmla="*/ 38 w 38"/>
              <a:gd name="T3" fmla="*/ 19 h 39"/>
              <a:gd name="T4" fmla="*/ 20 w 38"/>
              <a:gd name="T5" fmla="*/ 2 h 39"/>
            </a:gdLst>
            <a:ahLst/>
            <a:cxnLst>
              <a:cxn ang="0">
                <a:pos x="T0" y="T1"/>
              </a:cxn>
              <a:cxn ang="0">
                <a:pos x="T2" y="T3"/>
              </a:cxn>
              <a:cxn ang="0">
                <a:pos x="T4" y="T5"/>
              </a:cxn>
            </a:cxnLst>
            <a:rect l="0" t="0" r="r" b="b"/>
            <a:pathLst>
              <a:path w="38" h="39">
                <a:moveTo>
                  <a:pt x="20" y="2"/>
                </a:moveTo>
                <a:cubicBezTo>
                  <a:pt x="34" y="0"/>
                  <a:pt x="38" y="8"/>
                  <a:pt x="38" y="19"/>
                </a:cubicBezTo>
                <a:cubicBezTo>
                  <a:pt x="24" y="39"/>
                  <a:pt x="0" y="13"/>
                  <a:pt x="20" y="2"/>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5" name="Freeform 125">
            <a:extLst>
              <a:ext uri="{FF2B5EF4-FFF2-40B4-BE49-F238E27FC236}">
                <a16:creationId xmlns:a16="http://schemas.microsoft.com/office/drawing/2014/main" id="{EB635BC8-61BC-44D5-AA11-9A308B3BA4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925685" y="2057774"/>
            <a:ext cx="147990" cy="79154"/>
          </a:xfrm>
          <a:custGeom>
            <a:avLst/>
            <a:gdLst>
              <a:gd name="T0" fmla="*/ 22 w 45"/>
              <a:gd name="T1" fmla="*/ 0 h 26"/>
              <a:gd name="T2" fmla="*/ 28 w 45"/>
              <a:gd name="T3" fmla="*/ 26 h 26"/>
              <a:gd name="T4" fmla="*/ 22 w 45"/>
              <a:gd name="T5" fmla="*/ 0 h 26"/>
            </a:gdLst>
            <a:ahLst/>
            <a:cxnLst>
              <a:cxn ang="0">
                <a:pos x="T0" y="T1"/>
              </a:cxn>
              <a:cxn ang="0">
                <a:pos x="T2" y="T3"/>
              </a:cxn>
              <a:cxn ang="0">
                <a:pos x="T4" y="T5"/>
              </a:cxn>
            </a:cxnLst>
            <a:rect l="0" t="0" r="r" b="b"/>
            <a:pathLst>
              <a:path w="45" h="26">
                <a:moveTo>
                  <a:pt x="22" y="0"/>
                </a:moveTo>
                <a:cubicBezTo>
                  <a:pt x="32" y="2"/>
                  <a:pt x="45" y="22"/>
                  <a:pt x="28" y="26"/>
                </a:cubicBezTo>
                <a:cubicBezTo>
                  <a:pt x="9" y="24"/>
                  <a:pt x="0" y="9"/>
                  <a:pt x="22"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7" name="Freeform 125">
            <a:extLst>
              <a:ext uri="{FF2B5EF4-FFF2-40B4-BE49-F238E27FC236}">
                <a16:creationId xmlns:a16="http://schemas.microsoft.com/office/drawing/2014/main" id="{7E9ACE65-00C6-4A75-8F61-CCADAF3EC1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9140333" y="2050782"/>
            <a:ext cx="147990" cy="79154"/>
          </a:xfrm>
          <a:custGeom>
            <a:avLst/>
            <a:gdLst>
              <a:gd name="T0" fmla="*/ 22 w 45"/>
              <a:gd name="T1" fmla="*/ 0 h 26"/>
              <a:gd name="T2" fmla="*/ 28 w 45"/>
              <a:gd name="T3" fmla="*/ 26 h 26"/>
              <a:gd name="T4" fmla="*/ 22 w 45"/>
              <a:gd name="T5" fmla="*/ 0 h 26"/>
            </a:gdLst>
            <a:ahLst/>
            <a:cxnLst>
              <a:cxn ang="0">
                <a:pos x="T0" y="T1"/>
              </a:cxn>
              <a:cxn ang="0">
                <a:pos x="T2" y="T3"/>
              </a:cxn>
              <a:cxn ang="0">
                <a:pos x="T4" y="T5"/>
              </a:cxn>
            </a:cxnLst>
            <a:rect l="0" t="0" r="r" b="b"/>
            <a:pathLst>
              <a:path w="45" h="26">
                <a:moveTo>
                  <a:pt x="22" y="0"/>
                </a:moveTo>
                <a:cubicBezTo>
                  <a:pt x="32" y="2"/>
                  <a:pt x="45" y="22"/>
                  <a:pt x="28" y="26"/>
                </a:cubicBezTo>
                <a:cubicBezTo>
                  <a:pt x="9" y="24"/>
                  <a:pt x="0" y="9"/>
                  <a:pt x="22"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9" name="Freeform 128">
            <a:extLst>
              <a:ext uri="{FF2B5EF4-FFF2-40B4-BE49-F238E27FC236}">
                <a16:creationId xmlns:a16="http://schemas.microsoft.com/office/drawing/2014/main" id="{5D7163FE-5ADD-41E7-985B-F95E7E048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9364471" y="2072870"/>
            <a:ext cx="131153" cy="78339"/>
          </a:xfrm>
          <a:custGeom>
            <a:avLst/>
            <a:gdLst>
              <a:gd name="T0" fmla="*/ 18 w 40"/>
              <a:gd name="T1" fmla="*/ 0 h 26"/>
              <a:gd name="T2" fmla="*/ 7 w 40"/>
              <a:gd name="T3" fmla="*/ 20 h 26"/>
              <a:gd name="T4" fmla="*/ 18 w 40"/>
              <a:gd name="T5" fmla="*/ 0 h 26"/>
            </a:gdLst>
            <a:ahLst/>
            <a:cxnLst>
              <a:cxn ang="0">
                <a:pos x="T0" y="T1"/>
              </a:cxn>
              <a:cxn ang="0">
                <a:pos x="T2" y="T3"/>
              </a:cxn>
              <a:cxn ang="0">
                <a:pos x="T4" y="T5"/>
              </a:cxn>
            </a:cxnLst>
            <a:rect l="0" t="0" r="r" b="b"/>
            <a:pathLst>
              <a:path w="40" h="26">
                <a:moveTo>
                  <a:pt x="18" y="0"/>
                </a:moveTo>
                <a:cubicBezTo>
                  <a:pt x="40" y="9"/>
                  <a:pt x="28" y="26"/>
                  <a:pt x="7" y="20"/>
                </a:cubicBezTo>
                <a:cubicBezTo>
                  <a:pt x="0" y="8"/>
                  <a:pt x="6" y="1"/>
                  <a:pt x="18"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01" name="Freeform 140">
            <a:extLst>
              <a:ext uri="{FF2B5EF4-FFF2-40B4-BE49-F238E27FC236}">
                <a16:creationId xmlns:a16="http://schemas.microsoft.com/office/drawing/2014/main" id="{DCD7108A-C70D-4FD9-B91A-0E9F9501A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9607147" y="2055076"/>
            <a:ext cx="137356" cy="96290"/>
          </a:xfrm>
          <a:custGeom>
            <a:avLst/>
            <a:gdLst>
              <a:gd name="T0" fmla="*/ 25 w 42"/>
              <a:gd name="T1" fmla="*/ 0 h 32"/>
              <a:gd name="T2" fmla="*/ 4 w 42"/>
              <a:gd name="T3" fmla="*/ 18 h 32"/>
              <a:gd name="T4" fmla="*/ 25 w 42"/>
              <a:gd name="T5" fmla="*/ 0 h 32"/>
            </a:gdLst>
            <a:ahLst/>
            <a:cxnLst>
              <a:cxn ang="0">
                <a:pos x="T0" y="T1"/>
              </a:cxn>
              <a:cxn ang="0">
                <a:pos x="T2" y="T3"/>
              </a:cxn>
              <a:cxn ang="0">
                <a:pos x="T4" y="T5"/>
              </a:cxn>
            </a:cxnLst>
            <a:rect l="0" t="0" r="r" b="b"/>
            <a:pathLst>
              <a:path w="42" h="32">
                <a:moveTo>
                  <a:pt x="25" y="0"/>
                </a:moveTo>
                <a:cubicBezTo>
                  <a:pt x="42" y="13"/>
                  <a:pt x="15" y="32"/>
                  <a:pt x="4" y="18"/>
                </a:cubicBezTo>
                <a:cubicBezTo>
                  <a:pt x="0" y="5"/>
                  <a:pt x="16" y="0"/>
                  <a:pt x="25"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03" name="Freeform 126">
            <a:extLst>
              <a:ext uri="{FF2B5EF4-FFF2-40B4-BE49-F238E27FC236}">
                <a16:creationId xmlns:a16="http://schemas.microsoft.com/office/drawing/2014/main" id="{3C0CF799-2713-48A8-94DF-F8CB5F3324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9862497" y="2069608"/>
            <a:ext cx="151535" cy="79154"/>
          </a:xfrm>
          <a:custGeom>
            <a:avLst/>
            <a:gdLst>
              <a:gd name="T0" fmla="*/ 23 w 46"/>
              <a:gd name="T1" fmla="*/ 0 h 26"/>
              <a:gd name="T2" fmla="*/ 29 w 46"/>
              <a:gd name="T3" fmla="*/ 26 h 26"/>
              <a:gd name="T4" fmla="*/ 23 w 46"/>
              <a:gd name="T5" fmla="*/ 0 h 26"/>
            </a:gdLst>
            <a:ahLst/>
            <a:cxnLst>
              <a:cxn ang="0">
                <a:pos x="T0" y="T1"/>
              </a:cxn>
              <a:cxn ang="0">
                <a:pos x="T2" y="T3"/>
              </a:cxn>
              <a:cxn ang="0">
                <a:pos x="T4" y="T5"/>
              </a:cxn>
            </a:cxnLst>
            <a:rect l="0" t="0" r="r" b="b"/>
            <a:pathLst>
              <a:path w="46" h="26">
                <a:moveTo>
                  <a:pt x="23" y="0"/>
                </a:moveTo>
                <a:cubicBezTo>
                  <a:pt x="32" y="2"/>
                  <a:pt x="46" y="22"/>
                  <a:pt x="29" y="26"/>
                </a:cubicBezTo>
                <a:cubicBezTo>
                  <a:pt x="10" y="24"/>
                  <a:pt x="0" y="9"/>
                  <a:pt x="23"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05" name="Freeform 121">
            <a:extLst>
              <a:ext uri="{FF2B5EF4-FFF2-40B4-BE49-F238E27FC236}">
                <a16:creationId xmlns:a16="http://schemas.microsoft.com/office/drawing/2014/main" id="{00B8B62E-6551-4805-BD5A-5188FE5D3A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139671" y="2062635"/>
            <a:ext cx="133812" cy="84866"/>
          </a:xfrm>
          <a:custGeom>
            <a:avLst/>
            <a:gdLst>
              <a:gd name="T0" fmla="*/ 26 w 41"/>
              <a:gd name="T1" fmla="*/ 0 h 28"/>
              <a:gd name="T2" fmla="*/ 38 w 41"/>
              <a:gd name="T3" fmla="*/ 19 h 28"/>
              <a:gd name="T4" fmla="*/ 26 w 41"/>
              <a:gd name="T5" fmla="*/ 0 h 28"/>
            </a:gdLst>
            <a:ahLst/>
            <a:cxnLst>
              <a:cxn ang="0">
                <a:pos x="T0" y="T1"/>
              </a:cxn>
              <a:cxn ang="0">
                <a:pos x="T2" y="T3"/>
              </a:cxn>
              <a:cxn ang="0">
                <a:pos x="T4" y="T5"/>
              </a:cxn>
            </a:cxnLst>
            <a:rect l="0" t="0" r="r" b="b"/>
            <a:pathLst>
              <a:path w="41" h="28">
                <a:moveTo>
                  <a:pt x="26" y="0"/>
                </a:moveTo>
                <a:cubicBezTo>
                  <a:pt x="33" y="0"/>
                  <a:pt x="41" y="10"/>
                  <a:pt x="38" y="19"/>
                </a:cubicBezTo>
                <a:cubicBezTo>
                  <a:pt x="16" y="28"/>
                  <a:pt x="0" y="10"/>
                  <a:pt x="2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07" name="Freeform 120">
            <a:extLst>
              <a:ext uri="{FF2B5EF4-FFF2-40B4-BE49-F238E27FC236}">
                <a16:creationId xmlns:a16="http://schemas.microsoft.com/office/drawing/2014/main" id="{DFCCEBA8-5961-480A-9134-51605F650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443822" y="2039414"/>
            <a:ext cx="121406" cy="66913"/>
          </a:xfrm>
          <a:custGeom>
            <a:avLst/>
            <a:gdLst>
              <a:gd name="T0" fmla="*/ 19 w 37"/>
              <a:gd name="T1" fmla="*/ 0 h 22"/>
              <a:gd name="T2" fmla="*/ 20 w 37"/>
              <a:gd name="T3" fmla="*/ 22 h 22"/>
              <a:gd name="T4" fmla="*/ 19 w 37"/>
              <a:gd name="T5" fmla="*/ 0 h 22"/>
            </a:gdLst>
            <a:ahLst/>
            <a:cxnLst>
              <a:cxn ang="0">
                <a:pos x="T0" y="T1"/>
              </a:cxn>
              <a:cxn ang="0">
                <a:pos x="T2" y="T3"/>
              </a:cxn>
              <a:cxn ang="0">
                <a:pos x="T4" y="T5"/>
              </a:cxn>
            </a:cxnLst>
            <a:rect l="0" t="0" r="r" b="b"/>
            <a:pathLst>
              <a:path w="37" h="22">
                <a:moveTo>
                  <a:pt x="19" y="0"/>
                </a:moveTo>
                <a:cubicBezTo>
                  <a:pt x="35" y="2"/>
                  <a:pt x="37" y="21"/>
                  <a:pt x="20" y="22"/>
                </a:cubicBezTo>
                <a:cubicBezTo>
                  <a:pt x="7" y="18"/>
                  <a:pt x="0" y="6"/>
                  <a:pt x="19"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09" name="Freeform 6">
            <a:extLst>
              <a:ext uri="{FF2B5EF4-FFF2-40B4-BE49-F238E27FC236}">
                <a16:creationId xmlns:a16="http://schemas.microsoft.com/office/drawing/2014/main" id="{724D4F80-B109-4438-BC6D-ABB522B441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635678" y="2029214"/>
            <a:ext cx="124063" cy="87315"/>
          </a:xfrm>
          <a:custGeom>
            <a:avLst/>
            <a:gdLst>
              <a:gd name="T0" fmla="*/ 12 w 38"/>
              <a:gd name="T1" fmla="*/ 3 h 29"/>
              <a:gd name="T2" fmla="*/ 15 w 38"/>
              <a:gd name="T3" fmla="*/ 29 h 29"/>
              <a:gd name="T4" fmla="*/ 12 w 38"/>
              <a:gd name="T5" fmla="*/ 3 h 29"/>
            </a:gdLst>
            <a:ahLst/>
            <a:cxnLst>
              <a:cxn ang="0">
                <a:pos x="T0" y="T1"/>
              </a:cxn>
              <a:cxn ang="0">
                <a:pos x="T2" y="T3"/>
              </a:cxn>
              <a:cxn ang="0">
                <a:pos x="T4" y="T5"/>
              </a:cxn>
            </a:cxnLst>
            <a:rect l="0" t="0" r="r" b="b"/>
            <a:pathLst>
              <a:path w="38" h="29">
                <a:moveTo>
                  <a:pt x="12" y="3"/>
                </a:moveTo>
                <a:cubicBezTo>
                  <a:pt x="34" y="0"/>
                  <a:pt x="38" y="26"/>
                  <a:pt x="15" y="29"/>
                </a:cubicBezTo>
                <a:cubicBezTo>
                  <a:pt x="4" y="23"/>
                  <a:pt x="0" y="9"/>
                  <a:pt x="12" y="3"/>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1" name="Freeform 127">
            <a:extLst>
              <a:ext uri="{FF2B5EF4-FFF2-40B4-BE49-F238E27FC236}">
                <a16:creationId xmlns:a16="http://schemas.microsoft.com/office/drawing/2014/main" id="{52A7149F-5A3F-4537-981A-974C7409CA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837281" y="2069607"/>
            <a:ext cx="137356" cy="79154"/>
          </a:xfrm>
          <a:custGeom>
            <a:avLst/>
            <a:gdLst>
              <a:gd name="T0" fmla="*/ 28 w 42"/>
              <a:gd name="T1" fmla="*/ 0 h 26"/>
              <a:gd name="T2" fmla="*/ 23 w 42"/>
              <a:gd name="T3" fmla="*/ 26 h 26"/>
              <a:gd name="T4" fmla="*/ 28 w 42"/>
              <a:gd name="T5" fmla="*/ 0 h 26"/>
            </a:gdLst>
            <a:ahLst/>
            <a:cxnLst>
              <a:cxn ang="0">
                <a:pos x="T0" y="T1"/>
              </a:cxn>
              <a:cxn ang="0">
                <a:pos x="T2" y="T3"/>
              </a:cxn>
              <a:cxn ang="0">
                <a:pos x="T4" y="T5"/>
              </a:cxn>
            </a:cxnLst>
            <a:rect l="0" t="0" r="r" b="b"/>
            <a:pathLst>
              <a:path w="42" h="26">
                <a:moveTo>
                  <a:pt x="28" y="0"/>
                </a:moveTo>
                <a:cubicBezTo>
                  <a:pt x="42" y="4"/>
                  <a:pt x="38" y="23"/>
                  <a:pt x="23" y="26"/>
                </a:cubicBezTo>
                <a:cubicBezTo>
                  <a:pt x="0" y="26"/>
                  <a:pt x="8" y="5"/>
                  <a:pt x="28"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3" name="Freeform 133">
            <a:extLst>
              <a:ext uri="{FF2B5EF4-FFF2-40B4-BE49-F238E27FC236}">
                <a16:creationId xmlns:a16="http://schemas.microsoft.com/office/drawing/2014/main" id="{89A8D3E3-3518-4738-B94E-F7DD9818D8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119083" y="2081848"/>
            <a:ext cx="137356" cy="100371"/>
          </a:xfrm>
          <a:custGeom>
            <a:avLst/>
            <a:gdLst>
              <a:gd name="T0" fmla="*/ 25 w 42"/>
              <a:gd name="T1" fmla="*/ 1 h 33"/>
              <a:gd name="T2" fmla="*/ 4 w 42"/>
              <a:gd name="T3" fmla="*/ 19 h 33"/>
              <a:gd name="T4" fmla="*/ 25 w 42"/>
              <a:gd name="T5" fmla="*/ 1 h 33"/>
            </a:gdLst>
            <a:ahLst/>
            <a:cxnLst>
              <a:cxn ang="0">
                <a:pos x="T0" y="T1"/>
              </a:cxn>
              <a:cxn ang="0">
                <a:pos x="T2" y="T3"/>
              </a:cxn>
              <a:cxn ang="0">
                <a:pos x="T4" y="T5"/>
              </a:cxn>
            </a:cxnLst>
            <a:rect l="0" t="0" r="r" b="b"/>
            <a:pathLst>
              <a:path w="42" h="33">
                <a:moveTo>
                  <a:pt x="25" y="1"/>
                </a:moveTo>
                <a:cubicBezTo>
                  <a:pt x="42" y="14"/>
                  <a:pt x="15" y="33"/>
                  <a:pt x="4" y="19"/>
                </a:cubicBezTo>
                <a:cubicBezTo>
                  <a:pt x="0" y="6"/>
                  <a:pt x="15" y="0"/>
                  <a:pt x="25"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5" name="Freeform 129">
            <a:extLst>
              <a:ext uri="{FF2B5EF4-FFF2-40B4-BE49-F238E27FC236}">
                <a16:creationId xmlns:a16="http://schemas.microsoft.com/office/drawing/2014/main" id="{FA796F21-7CE5-4483-A137-919B3D433B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312267" y="2072870"/>
            <a:ext cx="147990" cy="109348"/>
          </a:xfrm>
          <a:custGeom>
            <a:avLst/>
            <a:gdLst>
              <a:gd name="T0" fmla="*/ 28 w 45"/>
              <a:gd name="T1" fmla="*/ 0 h 36"/>
              <a:gd name="T2" fmla="*/ 42 w 45"/>
              <a:gd name="T3" fmla="*/ 20 h 36"/>
              <a:gd name="T4" fmla="*/ 28 w 45"/>
              <a:gd name="T5" fmla="*/ 0 h 36"/>
            </a:gdLst>
            <a:ahLst/>
            <a:cxnLst>
              <a:cxn ang="0">
                <a:pos x="T0" y="T1"/>
              </a:cxn>
              <a:cxn ang="0">
                <a:pos x="T2" y="T3"/>
              </a:cxn>
              <a:cxn ang="0">
                <a:pos x="T4" y="T5"/>
              </a:cxn>
            </a:cxnLst>
            <a:rect l="0" t="0" r="r" b="b"/>
            <a:pathLst>
              <a:path w="45" h="36">
                <a:moveTo>
                  <a:pt x="28" y="0"/>
                </a:moveTo>
                <a:cubicBezTo>
                  <a:pt x="34" y="1"/>
                  <a:pt x="45" y="11"/>
                  <a:pt x="42" y="20"/>
                </a:cubicBezTo>
                <a:cubicBezTo>
                  <a:pt x="25" y="36"/>
                  <a:pt x="0" y="7"/>
                  <a:pt x="28"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7" name="Freeform 142">
            <a:extLst>
              <a:ext uri="{FF2B5EF4-FFF2-40B4-BE49-F238E27FC236}">
                <a16:creationId xmlns:a16="http://schemas.microsoft.com/office/drawing/2014/main" id="{57FC30BB-0D8F-43B0-910E-7DDE8C9331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377842" y="2136521"/>
            <a:ext cx="3545" cy="5712"/>
          </a:xfrm>
          <a:custGeom>
            <a:avLst/>
            <a:gdLst>
              <a:gd name="T0" fmla="*/ 0 w 1"/>
              <a:gd name="T1" fmla="*/ 0 h 2"/>
              <a:gd name="T2" fmla="*/ 1 w 1"/>
              <a:gd name="T3" fmla="*/ 2 h 2"/>
              <a:gd name="T4" fmla="*/ 0 w 1"/>
              <a:gd name="T5" fmla="*/ 0 h 2"/>
            </a:gdLst>
            <a:ahLst/>
            <a:cxnLst>
              <a:cxn ang="0">
                <a:pos x="T0" y="T1"/>
              </a:cxn>
              <a:cxn ang="0">
                <a:pos x="T2" y="T3"/>
              </a:cxn>
              <a:cxn ang="0">
                <a:pos x="T4" y="T5"/>
              </a:cxn>
            </a:cxnLst>
            <a:rect l="0" t="0" r="r" b="b"/>
            <a:pathLst>
              <a:path w="1" h="2">
                <a:moveTo>
                  <a:pt x="0" y="0"/>
                </a:moveTo>
                <a:cubicBezTo>
                  <a:pt x="1" y="1"/>
                  <a:pt x="1" y="1"/>
                  <a:pt x="1" y="2"/>
                </a:cubicBezTo>
                <a:cubicBezTo>
                  <a:pt x="0" y="2"/>
                  <a:pt x="0" y="1"/>
                  <a:pt x="0"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9" name="Freeform 138">
            <a:extLst>
              <a:ext uri="{FF2B5EF4-FFF2-40B4-BE49-F238E27FC236}">
                <a16:creationId xmlns:a16="http://schemas.microsoft.com/office/drawing/2014/main" id="{D938207F-A865-48E5-A15D-FD578BC59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627742" y="2099801"/>
            <a:ext cx="117860" cy="79154"/>
          </a:xfrm>
          <a:custGeom>
            <a:avLst/>
            <a:gdLst>
              <a:gd name="T0" fmla="*/ 21 w 36"/>
              <a:gd name="T1" fmla="*/ 0 h 26"/>
              <a:gd name="T2" fmla="*/ 21 w 36"/>
              <a:gd name="T3" fmla="*/ 26 h 26"/>
              <a:gd name="T4" fmla="*/ 21 w 36"/>
              <a:gd name="T5" fmla="*/ 0 h 26"/>
            </a:gdLst>
            <a:ahLst/>
            <a:cxnLst>
              <a:cxn ang="0">
                <a:pos x="T0" y="T1"/>
              </a:cxn>
              <a:cxn ang="0">
                <a:pos x="T2" y="T3"/>
              </a:cxn>
              <a:cxn ang="0">
                <a:pos x="T4" y="T5"/>
              </a:cxn>
            </a:cxnLst>
            <a:rect l="0" t="0" r="r" b="b"/>
            <a:pathLst>
              <a:path w="36" h="26">
                <a:moveTo>
                  <a:pt x="21" y="0"/>
                </a:moveTo>
                <a:cubicBezTo>
                  <a:pt x="32" y="4"/>
                  <a:pt x="36" y="23"/>
                  <a:pt x="21" y="26"/>
                </a:cubicBezTo>
                <a:cubicBezTo>
                  <a:pt x="1" y="24"/>
                  <a:pt x="0" y="2"/>
                  <a:pt x="2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21" name="Freeform 137">
            <a:extLst>
              <a:ext uri="{FF2B5EF4-FFF2-40B4-BE49-F238E27FC236}">
                <a16:creationId xmlns:a16="http://schemas.microsoft.com/office/drawing/2014/main" id="{04637E45-0880-40BC-B488-4EA4CA435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880299" y="2097352"/>
            <a:ext cx="127608" cy="93843"/>
          </a:xfrm>
          <a:custGeom>
            <a:avLst/>
            <a:gdLst>
              <a:gd name="T0" fmla="*/ 23 w 39"/>
              <a:gd name="T1" fmla="*/ 0 h 31"/>
              <a:gd name="T2" fmla="*/ 17 w 39"/>
              <a:gd name="T3" fmla="*/ 26 h 31"/>
              <a:gd name="T4" fmla="*/ 23 w 39"/>
              <a:gd name="T5" fmla="*/ 0 h 31"/>
            </a:gdLst>
            <a:ahLst/>
            <a:cxnLst>
              <a:cxn ang="0">
                <a:pos x="T0" y="T1"/>
              </a:cxn>
              <a:cxn ang="0">
                <a:pos x="T2" y="T3"/>
              </a:cxn>
              <a:cxn ang="0">
                <a:pos x="T4" y="T5"/>
              </a:cxn>
            </a:cxnLst>
            <a:rect l="0" t="0" r="r" b="b"/>
            <a:pathLst>
              <a:path w="39" h="31">
                <a:moveTo>
                  <a:pt x="23" y="0"/>
                </a:moveTo>
                <a:cubicBezTo>
                  <a:pt x="39" y="3"/>
                  <a:pt x="39" y="31"/>
                  <a:pt x="17" y="26"/>
                </a:cubicBezTo>
                <a:cubicBezTo>
                  <a:pt x="0" y="6"/>
                  <a:pt x="15" y="5"/>
                  <a:pt x="23"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graphicFrame>
        <p:nvGraphicFramePr>
          <p:cNvPr id="226" name="Content Placeholder 2">
            <a:extLst>
              <a:ext uri="{FF2B5EF4-FFF2-40B4-BE49-F238E27FC236}">
                <a16:creationId xmlns:a16="http://schemas.microsoft.com/office/drawing/2014/main" id="{51CFD5AB-45EA-4E94-AD80-946FC93F443A}"/>
              </a:ext>
            </a:extLst>
          </p:cNvPr>
          <p:cNvGraphicFramePr>
            <a:graphicFrameLocks noGrp="1"/>
          </p:cNvGraphicFramePr>
          <p:nvPr>
            <p:ph idx="1"/>
            <p:extLst>
              <p:ext uri="{D42A27DB-BD31-4B8C-83A1-F6EECF244321}">
                <p14:modId xmlns:p14="http://schemas.microsoft.com/office/powerpoint/2010/main" val="769258773"/>
              </p:ext>
            </p:extLst>
          </p:nvPr>
        </p:nvGraphicFramePr>
        <p:xfrm>
          <a:off x="877326" y="2599512"/>
          <a:ext cx="10722902" cy="364601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452771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11AC88F6-55CB-496B-8AD8-9ABD2E6E3B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969239DF-EAA4-47C3-B4E3-79C6BCB243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793" y="5267"/>
            <a:ext cx="6635041" cy="6847466"/>
          </a:xfrm>
          <a:prstGeom prst="rect">
            <a:avLst/>
          </a:pr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9D6E61C-A1F1-411E-A021-064EE47BD994}"/>
              </a:ext>
            </a:extLst>
          </p:cNvPr>
          <p:cNvSpPr>
            <a:spLocks noGrp="1"/>
          </p:cNvSpPr>
          <p:nvPr>
            <p:ph type="title"/>
          </p:nvPr>
        </p:nvSpPr>
        <p:spPr>
          <a:xfrm>
            <a:off x="803932" y="571500"/>
            <a:ext cx="5110909" cy="1691969"/>
          </a:xfrm>
        </p:spPr>
        <p:txBody>
          <a:bodyPr>
            <a:normAutofit/>
          </a:bodyPr>
          <a:lstStyle/>
          <a:p>
            <a:pPr algn="ctr"/>
            <a:r>
              <a:rPr lang="en-ZA" dirty="0"/>
              <a:t>Town Per Municipality</a:t>
            </a:r>
          </a:p>
        </p:txBody>
      </p:sp>
      <p:sp>
        <p:nvSpPr>
          <p:cNvPr id="6" name="Content Placeholder 5">
            <a:extLst>
              <a:ext uri="{FF2B5EF4-FFF2-40B4-BE49-F238E27FC236}">
                <a16:creationId xmlns:a16="http://schemas.microsoft.com/office/drawing/2014/main" id="{20C12040-EFA9-482F-8C50-9153CBA153EF}"/>
              </a:ext>
            </a:extLst>
          </p:cNvPr>
          <p:cNvSpPr>
            <a:spLocks noGrp="1"/>
          </p:cNvSpPr>
          <p:nvPr>
            <p:ph idx="1"/>
          </p:nvPr>
        </p:nvSpPr>
        <p:spPr>
          <a:xfrm>
            <a:off x="1066799" y="2415379"/>
            <a:ext cx="4539129" cy="3699747"/>
          </a:xfrm>
        </p:spPr>
        <p:txBody>
          <a:bodyPr>
            <a:normAutofit/>
          </a:bodyPr>
          <a:lstStyle/>
          <a:p>
            <a:pPr>
              <a:lnSpc>
                <a:spcPct val="140000"/>
              </a:lnSpc>
            </a:pPr>
            <a:r>
              <a:rPr lang="en-ZA" sz="1700" dirty="0"/>
              <a:t>Overview of people surveyed based on their different municipalities and area type. </a:t>
            </a:r>
          </a:p>
          <a:p>
            <a:pPr>
              <a:lnSpc>
                <a:spcPct val="140000"/>
              </a:lnSpc>
            </a:pPr>
            <a:r>
              <a:rPr lang="en-ZA" sz="1700" dirty="0"/>
              <a:t>Based on the data the majority of  people surveyed are from Urban areas than Rural or Townships.</a:t>
            </a:r>
          </a:p>
          <a:p>
            <a:pPr>
              <a:lnSpc>
                <a:spcPct val="140000"/>
              </a:lnSpc>
            </a:pPr>
            <a:endParaRPr lang="en-ZA" sz="1700" dirty="0"/>
          </a:p>
        </p:txBody>
      </p:sp>
      <p:pic>
        <p:nvPicPr>
          <p:cNvPr id="18" name="Picture 7" descr="Maze">
            <a:extLst>
              <a:ext uri="{FF2B5EF4-FFF2-40B4-BE49-F238E27FC236}">
                <a16:creationId xmlns:a16="http://schemas.microsoft.com/office/drawing/2014/main" id="{7C4577CA-841E-48A1-B34B-773E69DD9569}"/>
              </a:ext>
            </a:extLst>
          </p:cNvPr>
          <p:cNvPicPr>
            <a:picLocks noChangeAspect="1"/>
          </p:cNvPicPr>
          <p:nvPr/>
        </p:nvPicPr>
        <p:blipFill rotWithShape="1">
          <a:blip r:embed="rId2"/>
          <a:srcRect l="19981" r="26102"/>
          <a:stretch/>
        </p:blipFill>
        <p:spPr>
          <a:xfrm>
            <a:off x="6645834" y="1"/>
            <a:ext cx="5546166" cy="6866192"/>
          </a:xfrm>
          <a:prstGeom prst="rect">
            <a:avLst/>
          </a:prstGeom>
        </p:spPr>
      </p:pic>
      <p:grpSp>
        <p:nvGrpSpPr>
          <p:cNvPr id="27" name="Group 26">
            <a:extLst>
              <a:ext uri="{FF2B5EF4-FFF2-40B4-BE49-F238E27FC236}">
                <a16:creationId xmlns:a16="http://schemas.microsoft.com/office/drawing/2014/main" id="{3389B237-4CAB-4403-A95C-C04D71F4B42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445458" y="-31769"/>
            <a:ext cx="510538" cy="6804779"/>
            <a:chOff x="11445458" y="-31769"/>
            <a:chExt cx="510538" cy="6804779"/>
          </a:xfrm>
        </p:grpSpPr>
        <p:sp>
          <p:nvSpPr>
            <p:cNvPr id="28" name="Freeform 8">
              <a:extLst>
                <a:ext uri="{FF2B5EF4-FFF2-40B4-BE49-F238E27FC236}">
                  <a16:creationId xmlns:a16="http://schemas.microsoft.com/office/drawing/2014/main" id="{57652216-AF47-4D6B-A81B-2DC28B62559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47521" y="6663369"/>
              <a:ext cx="131153" cy="88130"/>
            </a:xfrm>
            <a:custGeom>
              <a:avLst/>
              <a:gdLst>
                <a:gd name="T0" fmla="*/ 26 w 40"/>
                <a:gd name="T1" fmla="*/ 0 h 29"/>
                <a:gd name="T2" fmla="*/ 39 w 40"/>
                <a:gd name="T3" fmla="*/ 20 h 29"/>
                <a:gd name="T4" fmla="*/ 26 w 40"/>
                <a:gd name="T5" fmla="*/ 0 h 29"/>
              </a:gdLst>
              <a:ahLst/>
              <a:cxnLst>
                <a:cxn ang="0">
                  <a:pos x="T0" y="T1"/>
                </a:cxn>
                <a:cxn ang="0">
                  <a:pos x="T2" y="T3"/>
                </a:cxn>
                <a:cxn ang="0">
                  <a:pos x="T4" y="T5"/>
                </a:cxn>
              </a:cxnLst>
              <a:rect l="0" t="0" r="r" b="b"/>
              <a:pathLst>
                <a:path w="40" h="29">
                  <a:moveTo>
                    <a:pt x="26" y="0"/>
                  </a:moveTo>
                  <a:cubicBezTo>
                    <a:pt x="34" y="0"/>
                    <a:pt x="40" y="10"/>
                    <a:pt x="39" y="20"/>
                  </a:cubicBezTo>
                  <a:cubicBezTo>
                    <a:pt x="17" y="29"/>
                    <a:pt x="0" y="10"/>
                    <a:pt x="26"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29" name="Freeform 43">
              <a:extLst>
                <a:ext uri="{FF2B5EF4-FFF2-40B4-BE49-F238E27FC236}">
                  <a16:creationId xmlns:a16="http://schemas.microsoft.com/office/drawing/2014/main" id="{0E53B701-E5D9-4269-97AD-69F3087D288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68634" y="742112"/>
              <a:ext cx="143559" cy="75075"/>
            </a:xfrm>
            <a:custGeom>
              <a:avLst/>
              <a:gdLst>
                <a:gd name="T0" fmla="*/ 28 w 44"/>
                <a:gd name="T1" fmla="*/ 0 h 25"/>
                <a:gd name="T2" fmla="*/ 25 w 44"/>
                <a:gd name="T3" fmla="*/ 25 h 25"/>
                <a:gd name="T4" fmla="*/ 28 w 44"/>
                <a:gd name="T5" fmla="*/ 0 h 25"/>
              </a:gdLst>
              <a:ahLst/>
              <a:cxnLst>
                <a:cxn ang="0">
                  <a:pos x="T0" y="T1"/>
                </a:cxn>
                <a:cxn ang="0">
                  <a:pos x="T2" y="T3"/>
                </a:cxn>
                <a:cxn ang="0">
                  <a:pos x="T4" y="T5"/>
                </a:cxn>
              </a:cxnLst>
              <a:rect l="0" t="0" r="r" b="b"/>
              <a:pathLst>
                <a:path w="44" h="25">
                  <a:moveTo>
                    <a:pt x="28" y="0"/>
                  </a:moveTo>
                  <a:cubicBezTo>
                    <a:pt x="44" y="2"/>
                    <a:pt x="38" y="22"/>
                    <a:pt x="25" y="25"/>
                  </a:cubicBezTo>
                  <a:cubicBezTo>
                    <a:pt x="0" y="25"/>
                    <a:pt x="9" y="5"/>
                    <a:pt x="28"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0" name="Freeform 51">
              <a:extLst>
                <a:ext uri="{FF2B5EF4-FFF2-40B4-BE49-F238E27FC236}">
                  <a16:creationId xmlns:a16="http://schemas.microsoft.com/office/drawing/2014/main" id="{53F3EB0D-ADA8-4F65-9811-0A990FE6BE1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806592" y="959823"/>
              <a:ext cx="115202" cy="90579"/>
            </a:xfrm>
            <a:custGeom>
              <a:avLst/>
              <a:gdLst>
                <a:gd name="T0" fmla="*/ 19 w 35"/>
                <a:gd name="T1" fmla="*/ 0 h 30"/>
                <a:gd name="T2" fmla="*/ 33 w 35"/>
                <a:gd name="T3" fmla="*/ 15 h 30"/>
                <a:gd name="T4" fmla="*/ 25 w 35"/>
                <a:gd name="T5" fmla="*/ 19 h 30"/>
                <a:gd name="T6" fmla="*/ 19 w 35"/>
                <a:gd name="T7" fmla="*/ 0 h 30"/>
              </a:gdLst>
              <a:ahLst/>
              <a:cxnLst>
                <a:cxn ang="0">
                  <a:pos x="T0" y="T1"/>
                </a:cxn>
                <a:cxn ang="0">
                  <a:pos x="T2" y="T3"/>
                </a:cxn>
                <a:cxn ang="0">
                  <a:pos x="T4" y="T5"/>
                </a:cxn>
                <a:cxn ang="0">
                  <a:pos x="T6" y="T7"/>
                </a:cxn>
              </a:cxnLst>
              <a:rect l="0" t="0" r="r" b="b"/>
              <a:pathLst>
                <a:path w="35" h="30">
                  <a:moveTo>
                    <a:pt x="19" y="0"/>
                  </a:moveTo>
                  <a:cubicBezTo>
                    <a:pt x="26" y="0"/>
                    <a:pt x="35" y="8"/>
                    <a:pt x="33" y="15"/>
                  </a:cubicBezTo>
                  <a:cubicBezTo>
                    <a:pt x="30" y="12"/>
                    <a:pt x="27" y="17"/>
                    <a:pt x="25" y="19"/>
                  </a:cubicBezTo>
                  <a:cubicBezTo>
                    <a:pt x="7" y="30"/>
                    <a:pt x="0" y="5"/>
                    <a:pt x="19"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1" name="Freeform 53">
              <a:extLst>
                <a:ext uri="{FF2B5EF4-FFF2-40B4-BE49-F238E27FC236}">
                  <a16:creationId xmlns:a16="http://schemas.microsoft.com/office/drawing/2014/main" id="{7FC10137-17E1-4C6D-B7A2-CD86B7C148F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94678" y="1198596"/>
              <a:ext cx="127608" cy="79154"/>
            </a:xfrm>
            <a:custGeom>
              <a:avLst/>
              <a:gdLst>
                <a:gd name="T0" fmla="*/ 24 w 39"/>
                <a:gd name="T1" fmla="*/ 0 h 26"/>
                <a:gd name="T2" fmla="*/ 20 w 39"/>
                <a:gd name="T3" fmla="*/ 26 h 26"/>
                <a:gd name="T4" fmla="*/ 24 w 39"/>
                <a:gd name="T5" fmla="*/ 0 h 26"/>
              </a:gdLst>
              <a:ahLst/>
              <a:cxnLst>
                <a:cxn ang="0">
                  <a:pos x="T0" y="T1"/>
                </a:cxn>
                <a:cxn ang="0">
                  <a:pos x="T2" y="T3"/>
                </a:cxn>
                <a:cxn ang="0">
                  <a:pos x="T4" y="T5"/>
                </a:cxn>
              </a:cxnLst>
              <a:rect l="0" t="0" r="r" b="b"/>
              <a:pathLst>
                <a:path w="39" h="26">
                  <a:moveTo>
                    <a:pt x="24" y="0"/>
                  </a:moveTo>
                  <a:cubicBezTo>
                    <a:pt x="39" y="3"/>
                    <a:pt x="36" y="26"/>
                    <a:pt x="20" y="26"/>
                  </a:cubicBezTo>
                  <a:cubicBezTo>
                    <a:pt x="0" y="18"/>
                    <a:pt x="3" y="3"/>
                    <a:pt x="24"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2" name="Freeform 54">
              <a:extLst>
                <a:ext uri="{FF2B5EF4-FFF2-40B4-BE49-F238E27FC236}">
                  <a16:creationId xmlns:a16="http://schemas.microsoft.com/office/drawing/2014/main" id="{983715DD-6794-4B57-8585-E0EFF671E73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48560" y="447364"/>
              <a:ext cx="134697" cy="105266"/>
            </a:xfrm>
            <a:custGeom>
              <a:avLst/>
              <a:gdLst>
                <a:gd name="T0" fmla="*/ 28 w 41"/>
                <a:gd name="T1" fmla="*/ 2 h 35"/>
                <a:gd name="T2" fmla="*/ 40 w 41"/>
                <a:gd name="T3" fmla="*/ 21 h 35"/>
                <a:gd name="T4" fmla="*/ 28 w 41"/>
                <a:gd name="T5" fmla="*/ 2 h 35"/>
              </a:gdLst>
              <a:ahLst/>
              <a:cxnLst>
                <a:cxn ang="0">
                  <a:pos x="T0" y="T1"/>
                </a:cxn>
                <a:cxn ang="0">
                  <a:pos x="T2" y="T3"/>
                </a:cxn>
                <a:cxn ang="0">
                  <a:pos x="T4" y="T5"/>
                </a:cxn>
              </a:cxnLst>
              <a:rect l="0" t="0" r="r" b="b"/>
              <a:pathLst>
                <a:path w="41" h="35">
                  <a:moveTo>
                    <a:pt x="28" y="2"/>
                  </a:moveTo>
                  <a:cubicBezTo>
                    <a:pt x="37" y="0"/>
                    <a:pt x="41" y="13"/>
                    <a:pt x="40" y="21"/>
                  </a:cubicBezTo>
                  <a:cubicBezTo>
                    <a:pt x="22" y="35"/>
                    <a:pt x="0" y="10"/>
                    <a:pt x="28" y="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3" name="Freeform 55">
              <a:extLst>
                <a:ext uri="{FF2B5EF4-FFF2-40B4-BE49-F238E27FC236}">
                  <a16:creationId xmlns:a16="http://schemas.microsoft.com/office/drawing/2014/main" id="{6B8B9805-E14F-4943-B15E-48460BFD607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94538" y="1408197"/>
              <a:ext cx="131153" cy="69362"/>
            </a:xfrm>
            <a:custGeom>
              <a:avLst/>
              <a:gdLst>
                <a:gd name="T0" fmla="*/ 24 w 40"/>
                <a:gd name="T1" fmla="*/ 0 h 23"/>
                <a:gd name="T2" fmla="*/ 25 w 40"/>
                <a:gd name="T3" fmla="*/ 23 h 23"/>
                <a:gd name="T4" fmla="*/ 24 w 40"/>
                <a:gd name="T5" fmla="*/ 0 h 23"/>
              </a:gdLst>
              <a:ahLst/>
              <a:cxnLst>
                <a:cxn ang="0">
                  <a:pos x="T0" y="T1"/>
                </a:cxn>
                <a:cxn ang="0">
                  <a:pos x="T2" y="T3"/>
                </a:cxn>
                <a:cxn ang="0">
                  <a:pos x="T4" y="T5"/>
                </a:cxn>
              </a:cxnLst>
              <a:rect l="0" t="0" r="r" b="b"/>
              <a:pathLst>
                <a:path w="40" h="23">
                  <a:moveTo>
                    <a:pt x="24" y="0"/>
                  </a:moveTo>
                  <a:cubicBezTo>
                    <a:pt x="40" y="0"/>
                    <a:pt x="38" y="20"/>
                    <a:pt x="25" y="23"/>
                  </a:cubicBezTo>
                  <a:cubicBezTo>
                    <a:pt x="0" y="22"/>
                    <a:pt x="6" y="3"/>
                    <a:pt x="24"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4" name="Freeform 56">
              <a:extLst>
                <a:ext uri="{FF2B5EF4-FFF2-40B4-BE49-F238E27FC236}">
                  <a16:creationId xmlns:a16="http://schemas.microsoft.com/office/drawing/2014/main" id="{112C42C6-34DE-404D-B18A-8E94E76A3C4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94234" y="2238233"/>
              <a:ext cx="128495" cy="72626"/>
            </a:xfrm>
            <a:custGeom>
              <a:avLst/>
              <a:gdLst>
                <a:gd name="T0" fmla="*/ 21 w 39"/>
                <a:gd name="T1" fmla="*/ 0 h 24"/>
                <a:gd name="T2" fmla="*/ 22 w 39"/>
                <a:gd name="T3" fmla="*/ 24 h 24"/>
                <a:gd name="T4" fmla="*/ 21 w 39"/>
                <a:gd name="T5" fmla="*/ 0 h 24"/>
              </a:gdLst>
              <a:ahLst/>
              <a:cxnLst>
                <a:cxn ang="0">
                  <a:pos x="T0" y="T1"/>
                </a:cxn>
                <a:cxn ang="0">
                  <a:pos x="T2" y="T3"/>
                </a:cxn>
                <a:cxn ang="0">
                  <a:pos x="T4" y="T5"/>
                </a:cxn>
              </a:cxnLst>
              <a:rect l="0" t="0" r="r" b="b"/>
              <a:pathLst>
                <a:path w="39" h="24">
                  <a:moveTo>
                    <a:pt x="21" y="0"/>
                  </a:moveTo>
                  <a:cubicBezTo>
                    <a:pt x="37" y="0"/>
                    <a:pt x="39" y="23"/>
                    <a:pt x="22" y="24"/>
                  </a:cubicBezTo>
                  <a:cubicBezTo>
                    <a:pt x="7" y="22"/>
                    <a:pt x="0" y="5"/>
                    <a:pt x="21"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5" name="Freeform 57">
              <a:extLst>
                <a:ext uri="{FF2B5EF4-FFF2-40B4-BE49-F238E27FC236}">
                  <a16:creationId xmlns:a16="http://schemas.microsoft.com/office/drawing/2014/main" id="{105114E3-B528-44FB-AD64-31F7940A69E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80687" y="1617942"/>
              <a:ext cx="140901" cy="93843"/>
            </a:xfrm>
            <a:custGeom>
              <a:avLst/>
              <a:gdLst>
                <a:gd name="T0" fmla="*/ 27 w 43"/>
                <a:gd name="T1" fmla="*/ 3 h 31"/>
                <a:gd name="T2" fmla="*/ 40 w 43"/>
                <a:gd name="T3" fmla="*/ 23 h 31"/>
                <a:gd name="T4" fmla="*/ 27 w 43"/>
                <a:gd name="T5" fmla="*/ 3 h 31"/>
              </a:gdLst>
              <a:ahLst/>
              <a:cxnLst>
                <a:cxn ang="0">
                  <a:pos x="T0" y="T1"/>
                </a:cxn>
                <a:cxn ang="0">
                  <a:pos x="T2" y="T3"/>
                </a:cxn>
                <a:cxn ang="0">
                  <a:pos x="T4" y="T5"/>
                </a:cxn>
              </a:cxnLst>
              <a:rect l="0" t="0" r="r" b="b"/>
              <a:pathLst>
                <a:path w="43" h="31">
                  <a:moveTo>
                    <a:pt x="27" y="3"/>
                  </a:moveTo>
                  <a:cubicBezTo>
                    <a:pt x="35" y="0"/>
                    <a:pt x="43" y="17"/>
                    <a:pt x="40" y="23"/>
                  </a:cubicBezTo>
                  <a:cubicBezTo>
                    <a:pt x="21" y="31"/>
                    <a:pt x="0" y="15"/>
                    <a:pt x="27" y="3"/>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6" name="Freeform 59">
              <a:extLst>
                <a:ext uri="{FF2B5EF4-FFF2-40B4-BE49-F238E27FC236}">
                  <a16:creationId xmlns:a16="http://schemas.microsoft.com/office/drawing/2014/main" id="{66162961-2E66-4F1D-AD08-A09C28C5E0B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60137" y="200295"/>
              <a:ext cx="124063" cy="78339"/>
            </a:xfrm>
            <a:custGeom>
              <a:avLst/>
              <a:gdLst>
                <a:gd name="T0" fmla="*/ 22 w 38"/>
                <a:gd name="T1" fmla="*/ 0 h 26"/>
                <a:gd name="T2" fmla="*/ 18 w 38"/>
                <a:gd name="T3" fmla="*/ 26 h 26"/>
                <a:gd name="T4" fmla="*/ 22 w 38"/>
                <a:gd name="T5" fmla="*/ 0 h 26"/>
              </a:gdLst>
              <a:ahLst/>
              <a:cxnLst>
                <a:cxn ang="0">
                  <a:pos x="T0" y="T1"/>
                </a:cxn>
                <a:cxn ang="0">
                  <a:pos x="T2" y="T3"/>
                </a:cxn>
                <a:cxn ang="0">
                  <a:pos x="T4" y="T5"/>
                </a:cxn>
              </a:cxnLst>
              <a:rect l="0" t="0" r="r" b="b"/>
              <a:pathLst>
                <a:path w="38" h="26">
                  <a:moveTo>
                    <a:pt x="22" y="0"/>
                  </a:moveTo>
                  <a:cubicBezTo>
                    <a:pt x="38" y="3"/>
                    <a:pt x="33" y="25"/>
                    <a:pt x="18" y="26"/>
                  </a:cubicBezTo>
                  <a:cubicBezTo>
                    <a:pt x="0" y="20"/>
                    <a:pt x="6" y="3"/>
                    <a:pt x="22"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7" name="Freeform 60">
              <a:extLst>
                <a:ext uri="{FF2B5EF4-FFF2-40B4-BE49-F238E27FC236}">
                  <a16:creationId xmlns:a16="http://schemas.microsoft.com/office/drawing/2014/main" id="{7DF10D80-7F03-41B7-BF83-7086CFB7054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55368" y="1847736"/>
              <a:ext cx="131153" cy="69362"/>
            </a:xfrm>
            <a:custGeom>
              <a:avLst/>
              <a:gdLst>
                <a:gd name="T0" fmla="*/ 24 w 40"/>
                <a:gd name="T1" fmla="*/ 0 h 23"/>
                <a:gd name="T2" fmla="*/ 25 w 40"/>
                <a:gd name="T3" fmla="*/ 23 h 23"/>
                <a:gd name="T4" fmla="*/ 24 w 40"/>
                <a:gd name="T5" fmla="*/ 0 h 23"/>
              </a:gdLst>
              <a:ahLst/>
              <a:cxnLst>
                <a:cxn ang="0">
                  <a:pos x="T0" y="T1"/>
                </a:cxn>
                <a:cxn ang="0">
                  <a:pos x="T2" y="T3"/>
                </a:cxn>
                <a:cxn ang="0">
                  <a:pos x="T4" y="T5"/>
                </a:cxn>
              </a:cxnLst>
              <a:rect l="0" t="0" r="r" b="b"/>
              <a:pathLst>
                <a:path w="40" h="23">
                  <a:moveTo>
                    <a:pt x="24" y="0"/>
                  </a:moveTo>
                  <a:cubicBezTo>
                    <a:pt x="40" y="0"/>
                    <a:pt x="38" y="20"/>
                    <a:pt x="25" y="23"/>
                  </a:cubicBezTo>
                  <a:cubicBezTo>
                    <a:pt x="0" y="22"/>
                    <a:pt x="6" y="4"/>
                    <a:pt x="24"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8" name="Freeform 61">
              <a:extLst>
                <a:ext uri="{FF2B5EF4-FFF2-40B4-BE49-F238E27FC236}">
                  <a16:creationId xmlns:a16="http://schemas.microsoft.com/office/drawing/2014/main" id="{60E5BEF8-88A7-4088-8382-FC596B16B94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34067" y="-12868"/>
              <a:ext cx="137356" cy="99554"/>
            </a:xfrm>
            <a:custGeom>
              <a:avLst/>
              <a:gdLst>
                <a:gd name="T0" fmla="*/ 25 w 42"/>
                <a:gd name="T1" fmla="*/ 1 h 33"/>
                <a:gd name="T2" fmla="*/ 4 w 42"/>
                <a:gd name="T3" fmla="*/ 19 h 33"/>
                <a:gd name="T4" fmla="*/ 25 w 42"/>
                <a:gd name="T5" fmla="*/ 1 h 33"/>
              </a:gdLst>
              <a:ahLst/>
              <a:cxnLst>
                <a:cxn ang="0">
                  <a:pos x="T0" y="T1"/>
                </a:cxn>
                <a:cxn ang="0">
                  <a:pos x="T2" y="T3"/>
                </a:cxn>
                <a:cxn ang="0">
                  <a:pos x="T4" y="T5"/>
                </a:cxn>
              </a:cxnLst>
              <a:rect l="0" t="0" r="r" b="b"/>
              <a:pathLst>
                <a:path w="42" h="33">
                  <a:moveTo>
                    <a:pt x="25" y="1"/>
                  </a:moveTo>
                  <a:cubicBezTo>
                    <a:pt x="42" y="14"/>
                    <a:pt x="15" y="33"/>
                    <a:pt x="4" y="19"/>
                  </a:cubicBezTo>
                  <a:cubicBezTo>
                    <a:pt x="0" y="5"/>
                    <a:pt x="16" y="0"/>
                    <a:pt x="25"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9" name="Freeform 78">
              <a:extLst>
                <a:ext uri="{FF2B5EF4-FFF2-40B4-BE49-F238E27FC236}">
                  <a16:creationId xmlns:a16="http://schemas.microsoft.com/office/drawing/2014/main" id="{4850C240-229E-44CC-9B0C-7C70B85241E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40903" y="665835"/>
              <a:ext cx="147990" cy="75075"/>
            </a:xfrm>
            <a:custGeom>
              <a:avLst/>
              <a:gdLst>
                <a:gd name="T0" fmla="*/ 22 w 45"/>
                <a:gd name="T1" fmla="*/ 0 h 25"/>
                <a:gd name="T2" fmla="*/ 28 w 45"/>
                <a:gd name="T3" fmla="*/ 25 h 25"/>
                <a:gd name="T4" fmla="*/ 22 w 45"/>
                <a:gd name="T5" fmla="*/ 0 h 25"/>
              </a:gdLst>
              <a:ahLst/>
              <a:cxnLst>
                <a:cxn ang="0">
                  <a:pos x="T0" y="T1"/>
                </a:cxn>
                <a:cxn ang="0">
                  <a:pos x="T2" y="T3"/>
                </a:cxn>
                <a:cxn ang="0">
                  <a:pos x="T4" y="T5"/>
                </a:cxn>
              </a:cxnLst>
              <a:rect l="0" t="0" r="r" b="b"/>
              <a:pathLst>
                <a:path w="45" h="25">
                  <a:moveTo>
                    <a:pt x="22" y="0"/>
                  </a:moveTo>
                  <a:cubicBezTo>
                    <a:pt x="32" y="1"/>
                    <a:pt x="45" y="21"/>
                    <a:pt x="28" y="25"/>
                  </a:cubicBezTo>
                  <a:cubicBezTo>
                    <a:pt x="9" y="23"/>
                    <a:pt x="0" y="9"/>
                    <a:pt x="22"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0" name="Freeform 79">
              <a:extLst>
                <a:ext uri="{FF2B5EF4-FFF2-40B4-BE49-F238E27FC236}">
                  <a16:creationId xmlns:a16="http://schemas.microsoft.com/office/drawing/2014/main" id="{0C20C1F3-97C9-485A-BBF1-F712C6FDD9E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53275" y="896880"/>
              <a:ext cx="124063" cy="69362"/>
            </a:xfrm>
            <a:custGeom>
              <a:avLst/>
              <a:gdLst>
                <a:gd name="T0" fmla="*/ 20 w 38"/>
                <a:gd name="T1" fmla="*/ 0 h 23"/>
                <a:gd name="T2" fmla="*/ 20 w 38"/>
                <a:gd name="T3" fmla="*/ 22 h 23"/>
                <a:gd name="T4" fmla="*/ 20 w 38"/>
                <a:gd name="T5" fmla="*/ 0 h 23"/>
              </a:gdLst>
              <a:ahLst/>
              <a:cxnLst>
                <a:cxn ang="0">
                  <a:pos x="T0" y="T1"/>
                </a:cxn>
                <a:cxn ang="0">
                  <a:pos x="T2" y="T3"/>
                </a:cxn>
                <a:cxn ang="0">
                  <a:pos x="T4" y="T5"/>
                </a:cxn>
              </a:cxnLst>
              <a:rect l="0" t="0" r="r" b="b"/>
              <a:pathLst>
                <a:path w="38" h="23">
                  <a:moveTo>
                    <a:pt x="20" y="0"/>
                  </a:moveTo>
                  <a:cubicBezTo>
                    <a:pt x="37" y="3"/>
                    <a:pt x="38" y="23"/>
                    <a:pt x="20" y="22"/>
                  </a:cubicBezTo>
                  <a:cubicBezTo>
                    <a:pt x="8" y="18"/>
                    <a:pt x="0" y="5"/>
                    <a:pt x="20"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1" name="Freeform 80">
              <a:extLst>
                <a:ext uri="{FF2B5EF4-FFF2-40B4-BE49-F238E27FC236}">
                  <a16:creationId xmlns:a16="http://schemas.microsoft.com/office/drawing/2014/main" id="{5FB7F486-D669-4315-848B-079715C0A63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47934" y="1134675"/>
              <a:ext cx="124951" cy="66098"/>
            </a:xfrm>
            <a:custGeom>
              <a:avLst/>
              <a:gdLst>
                <a:gd name="T0" fmla="*/ 21 w 38"/>
                <a:gd name="T1" fmla="*/ 0 h 22"/>
                <a:gd name="T2" fmla="*/ 21 w 38"/>
                <a:gd name="T3" fmla="*/ 22 h 22"/>
                <a:gd name="T4" fmla="*/ 21 w 38"/>
                <a:gd name="T5" fmla="*/ 0 h 22"/>
              </a:gdLst>
              <a:ahLst/>
              <a:cxnLst>
                <a:cxn ang="0">
                  <a:pos x="T0" y="T1"/>
                </a:cxn>
                <a:cxn ang="0">
                  <a:pos x="T2" y="T3"/>
                </a:cxn>
                <a:cxn ang="0">
                  <a:pos x="T4" y="T5"/>
                </a:cxn>
              </a:cxnLst>
              <a:rect l="0" t="0" r="r" b="b"/>
              <a:pathLst>
                <a:path w="38" h="22">
                  <a:moveTo>
                    <a:pt x="21" y="0"/>
                  </a:moveTo>
                  <a:cubicBezTo>
                    <a:pt x="37" y="2"/>
                    <a:pt x="38" y="20"/>
                    <a:pt x="21" y="22"/>
                  </a:cubicBezTo>
                  <a:cubicBezTo>
                    <a:pt x="9" y="16"/>
                    <a:pt x="0" y="6"/>
                    <a:pt x="21"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2" name="Freeform 81">
              <a:extLst>
                <a:ext uri="{FF2B5EF4-FFF2-40B4-BE49-F238E27FC236}">
                  <a16:creationId xmlns:a16="http://schemas.microsoft.com/office/drawing/2014/main" id="{884943FC-F8F5-47A2-8C6C-AD8385B0F31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30984" y="2147729"/>
              <a:ext cx="140901" cy="90579"/>
            </a:xfrm>
            <a:custGeom>
              <a:avLst/>
              <a:gdLst>
                <a:gd name="T0" fmla="*/ 27 w 43"/>
                <a:gd name="T1" fmla="*/ 3 h 30"/>
                <a:gd name="T2" fmla="*/ 40 w 43"/>
                <a:gd name="T3" fmla="*/ 22 h 30"/>
                <a:gd name="T4" fmla="*/ 27 w 43"/>
                <a:gd name="T5" fmla="*/ 3 h 30"/>
              </a:gdLst>
              <a:ahLst/>
              <a:cxnLst>
                <a:cxn ang="0">
                  <a:pos x="T0" y="T1"/>
                </a:cxn>
                <a:cxn ang="0">
                  <a:pos x="T2" y="T3"/>
                </a:cxn>
                <a:cxn ang="0">
                  <a:pos x="T4" y="T5"/>
                </a:cxn>
              </a:cxnLst>
              <a:rect l="0" t="0" r="r" b="b"/>
              <a:pathLst>
                <a:path w="43" h="30">
                  <a:moveTo>
                    <a:pt x="27" y="3"/>
                  </a:moveTo>
                  <a:cubicBezTo>
                    <a:pt x="35" y="0"/>
                    <a:pt x="43" y="16"/>
                    <a:pt x="40" y="22"/>
                  </a:cubicBezTo>
                  <a:cubicBezTo>
                    <a:pt x="21" y="30"/>
                    <a:pt x="0" y="15"/>
                    <a:pt x="27" y="3"/>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3" name="Freeform 82">
              <a:extLst>
                <a:ext uri="{FF2B5EF4-FFF2-40B4-BE49-F238E27FC236}">
                  <a16:creationId xmlns:a16="http://schemas.microsoft.com/office/drawing/2014/main" id="{FBD1CFD7-B550-428B-99C5-E70AE1117A0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38820" y="1925276"/>
              <a:ext cx="128495" cy="69362"/>
            </a:xfrm>
            <a:custGeom>
              <a:avLst/>
              <a:gdLst>
                <a:gd name="T0" fmla="*/ 16 w 39"/>
                <a:gd name="T1" fmla="*/ 0 h 23"/>
                <a:gd name="T2" fmla="*/ 10 w 39"/>
                <a:gd name="T3" fmla="*/ 23 h 23"/>
                <a:gd name="T4" fmla="*/ 16 w 39"/>
                <a:gd name="T5" fmla="*/ 0 h 23"/>
              </a:gdLst>
              <a:ahLst/>
              <a:cxnLst>
                <a:cxn ang="0">
                  <a:pos x="T0" y="T1"/>
                </a:cxn>
                <a:cxn ang="0">
                  <a:pos x="T2" y="T3"/>
                </a:cxn>
                <a:cxn ang="0">
                  <a:pos x="T4" y="T5"/>
                </a:cxn>
              </a:cxnLst>
              <a:rect l="0" t="0" r="r" b="b"/>
              <a:pathLst>
                <a:path w="39" h="23">
                  <a:moveTo>
                    <a:pt x="16" y="0"/>
                  </a:moveTo>
                  <a:cubicBezTo>
                    <a:pt x="39" y="8"/>
                    <a:pt x="31" y="18"/>
                    <a:pt x="10" y="23"/>
                  </a:cubicBezTo>
                  <a:cubicBezTo>
                    <a:pt x="0" y="16"/>
                    <a:pt x="4" y="3"/>
                    <a:pt x="16"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4" name="Freeform 83">
              <a:extLst>
                <a:ext uri="{FF2B5EF4-FFF2-40B4-BE49-F238E27FC236}">
                  <a16:creationId xmlns:a16="http://schemas.microsoft.com/office/drawing/2014/main" id="{86464553-DBB1-4FDD-A906-723DE0BFAFB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11377" y="1610488"/>
              <a:ext cx="131153" cy="157493"/>
            </a:xfrm>
            <a:custGeom>
              <a:avLst/>
              <a:gdLst>
                <a:gd name="T0" fmla="*/ 13 w 40"/>
                <a:gd name="T1" fmla="*/ 7 h 52"/>
                <a:gd name="T2" fmla="*/ 0 w 40"/>
                <a:gd name="T3" fmla="*/ 24 h 52"/>
                <a:gd name="T4" fmla="*/ 13 w 40"/>
                <a:gd name="T5" fmla="*/ 7 h 52"/>
              </a:gdLst>
              <a:ahLst/>
              <a:cxnLst>
                <a:cxn ang="0">
                  <a:pos x="T0" y="T1"/>
                </a:cxn>
                <a:cxn ang="0">
                  <a:pos x="T2" y="T3"/>
                </a:cxn>
                <a:cxn ang="0">
                  <a:pos x="T4" y="T5"/>
                </a:cxn>
              </a:cxnLst>
              <a:rect l="0" t="0" r="r" b="b"/>
              <a:pathLst>
                <a:path w="40" h="52">
                  <a:moveTo>
                    <a:pt x="13" y="7"/>
                  </a:moveTo>
                  <a:cubicBezTo>
                    <a:pt x="40" y="12"/>
                    <a:pt x="18" y="52"/>
                    <a:pt x="0" y="24"/>
                  </a:cubicBezTo>
                  <a:cubicBezTo>
                    <a:pt x="2" y="0"/>
                    <a:pt x="6" y="17"/>
                    <a:pt x="13" y="7"/>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5" name="Freeform 84">
              <a:extLst>
                <a:ext uri="{FF2B5EF4-FFF2-40B4-BE49-F238E27FC236}">
                  <a16:creationId xmlns:a16="http://schemas.microsoft.com/office/drawing/2014/main" id="{41C1AA59-6A1E-4A61-8483-8056A09E0C6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22393" y="461249"/>
              <a:ext cx="131153" cy="88130"/>
            </a:xfrm>
            <a:custGeom>
              <a:avLst/>
              <a:gdLst>
                <a:gd name="T0" fmla="*/ 18 w 40"/>
                <a:gd name="T1" fmla="*/ 1 h 29"/>
                <a:gd name="T2" fmla="*/ 6 w 40"/>
                <a:gd name="T3" fmla="*/ 20 h 29"/>
                <a:gd name="T4" fmla="*/ 18 w 40"/>
                <a:gd name="T5" fmla="*/ 1 h 29"/>
              </a:gdLst>
              <a:ahLst/>
              <a:cxnLst>
                <a:cxn ang="0">
                  <a:pos x="T0" y="T1"/>
                </a:cxn>
                <a:cxn ang="0">
                  <a:pos x="T2" y="T3"/>
                </a:cxn>
                <a:cxn ang="0">
                  <a:pos x="T4" y="T5"/>
                </a:cxn>
              </a:cxnLst>
              <a:rect l="0" t="0" r="r" b="b"/>
              <a:pathLst>
                <a:path w="40" h="29">
                  <a:moveTo>
                    <a:pt x="18" y="1"/>
                  </a:moveTo>
                  <a:cubicBezTo>
                    <a:pt x="40" y="6"/>
                    <a:pt x="25" y="29"/>
                    <a:pt x="6" y="20"/>
                  </a:cubicBezTo>
                  <a:cubicBezTo>
                    <a:pt x="0" y="10"/>
                    <a:pt x="5" y="0"/>
                    <a:pt x="18"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6" name="Freeform 86">
              <a:extLst>
                <a:ext uri="{FF2B5EF4-FFF2-40B4-BE49-F238E27FC236}">
                  <a16:creationId xmlns:a16="http://schemas.microsoft.com/office/drawing/2014/main" id="{851A3E4E-2857-4A69-AEC0-79CF8C413DB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16789" y="39307"/>
              <a:ext cx="131153" cy="112612"/>
            </a:xfrm>
            <a:custGeom>
              <a:avLst/>
              <a:gdLst>
                <a:gd name="T0" fmla="*/ 22 w 40"/>
                <a:gd name="T1" fmla="*/ 1 h 37"/>
                <a:gd name="T2" fmla="*/ 15 w 40"/>
                <a:gd name="T3" fmla="*/ 23 h 37"/>
                <a:gd name="T4" fmla="*/ 22 w 40"/>
                <a:gd name="T5" fmla="*/ 1 h 37"/>
              </a:gdLst>
              <a:ahLst/>
              <a:cxnLst>
                <a:cxn ang="0">
                  <a:pos x="T0" y="T1"/>
                </a:cxn>
                <a:cxn ang="0">
                  <a:pos x="T2" y="T3"/>
                </a:cxn>
                <a:cxn ang="0">
                  <a:pos x="T4" y="T5"/>
                </a:cxn>
              </a:cxnLst>
              <a:rect l="0" t="0" r="r" b="b"/>
              <a:pathLst>
                <a:path w="40" h="37">
                  <a:moveTo>
                    <a:pt x="22" y="1"/>
                  </a:moveTo>
                  <a:cubicBezTo>
                    <a:pt x="40" y="3"/>
                    <a:pt x="33" y="37"/>
                    <a:pt x="15" y="23"/>
                  </a:cubicBezTo>
                  <a:cubicBezTo>
                    <a:pt x="0" y="20"/>
                    <a:pt x="7" y="0"/>
                    <a:pt x="22"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7" name="Freeform 89">
              <a:extLst>
                <a:ext uri="{FF2B5EF4-FFF2-40B4-BE49-F238E27FC236}">
                  <a16:creationId xmlns:a16="http://schemas.microsoft.com/office/drawing/2014/main" id="{363F6E9F-7E05-4464-BE66-BB27B4589D2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87165" y="1398137"/>
              <a:ext cx="134697" cy="93027"/>
            </a:xfrm>
            <a:custGeom>
              <a:avLst/>
              <a:gdLst>
                <a:gd name="T0" fmla="*/ 23 w 41"/>
                <a:gd name="T1" fmla="*/ 0 h 31"/>
                <a:gd name="T2" fmla="*/ 16 w 41"/>
                <a:gd name="T3" fmla="*/ 25 h 31"/>
                <a:gd name="T4" fmla="*/ 23 w 41"/>
                <a:gd name="T5" fmla="*/ 0 h 31"/>
              </a:gdLst>
              <a:ahLst/>
              <a:cxnLst>
                <a:cxn ang="0">
                  <a:pos x="T0" y="T1"/>
                </a:cxn>
                <a:cxn ang="0">
                  <a:pos x="T2" y="T3"/>
                </a:cxn>
                <a:cxn ang="0">
                  <a:pos x="T4" y="T5"/>
                </a:cxn>
              </a:cxnLst>
              <a:rect l="0" t="0" r="r" b="b"/>
              <a:pathLst>
                <a:path w="41" h="31">
                  <a:moveTo>
                    <a:pt x="23" y="0"/>
                  </a:moveTo>
                  <a:cubicBezTo>
                    <a:pt x="40" y="3"/>
                    <a:pt x="41" y="31"/>
                    <a:pt x="16" y="25"/>
                  </a:cubicBezTo>
                  <a:cubicBezTo>
                    <a:pt x="0" y="7"/>
                    <a:pt x="14" y="4"/>
                    <a:pt x="23"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8" name="Freeform 90">
              <a:extLst>
                <a:ext uri="{FF2B5EF4-FFF2-40B4-BE49-F238E27FC236}">
                  <a16:creationId xmlns:a16="http://schemas.microsoft.com/office/drawing/2014/main" id="{CE4367E1-2C4E-4A0B-A9E2-2DC3B3BCDC1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65017" y="2021046"/>
              <a:ext cx="2659" cy="8977"/>
            </a:xfrm>
            <a:custGeom>
              <a:avLst/>
              <a:gdLst>
                <a:gd name="T0" fmla="*/ 0 w 1"/>
                <a:gd name="T1" fmla="*/ 0 h 3"/>
                <a:gd name="T2" fmla="*/ 0 w 1"/>
                <a:gd name="T3" fmla="*/ 2 h 3"/>
                <a:gd name="T4" fmla="*/ 0 w 1"/>
                <a:gd name="T5" fmla="*/ 0 h 3"/>
              </a:gdLst>
              <a:ahLst/>
              <a:cxnLst>
                <a:cxn ang="0">
                  <a:pos x="T0" y="T1"/>
                </a:cxn>
                <a:cxn ang="0">
                  <a:pos x="T2" y="T3"/>
                </a:cxn>
                <a:cxn ang="0">
                  <a:pos x="T4" y="T5"/>
                </a:cxn>
              </a:cxnLst>
              <a:rect l="0" t="0" r="r" b="b"/>
              <a:pathLst>
                <a:path w="1" h="3">
                  <a:moveTo>
                    <a:pt x="0" y="0"/>
                  </a:moveTo>
                  <a:cubicBezTo>
                    <a:pt x="1" y="0"/>
                    <a:pt x="1" y="3"/>
                    <a:pt x="0" y="2"/>
                  </a:cubicBezTo>
                  <a:cubicBezTo>
                    <a:pt x="0" y="1"/>
                    <a:pt x="0" y="1"/>
                    <a:pt x="0"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9" name="Freeform 105">
              <a:extLst>
                <a:ext uri="{FF2B5EF4-FFF2-40B4-BE49-F238E27FC236}">
                  <a16:creationId xmlns:a16="http://schemas.microsoft.com/office/drawing/2014/main" id="{EE215DA3-ED82-4F29-9835-DD3B5ADD4DC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839032" y="2023516"/>
              <a:ext cx="140901" cy="93027"/>
            </a:xfrm>
            <a:custGeom>
              <a:avLst/>
              <a:gdLst>
                <a:gd name="T0" fmla="*/ 26 w 43"/>
                <a:gd name="T1" fmla="*/ 3 h 31"/>
                <a:gd name="T2" fmla="*/ 39 w 43"/>
                <a:gd name="T3" fmla="*/ 23 h 31"/>
                <a:gd name="T4" fmla="*/ 26 w 43"/>
                <a:gd name="T5" fmla="*/ 3 h 31"/>
              </a:gdLst>
              <a:ahLst/>
              <a:cxnLst>
                <a:cxn ang="0">
                  <a:pos x="T0" y="T1"/>
                </a:cxn>
                <a:cxn ang="0">
                  <a:pos x="T2" y="T3"/>
                </a:cxn>
                <a:cxn ang="0">
                  <a:pos x="T4" y="T5"/>
                </a:cxn>
              </a:cxnLst>
              <a:rect l="0" t="0" r="r" b="b"/>
              <a:pathLst>
                <a:path w="43" h="31">
                  <a:moveTo>
                    <a:pt x="26" y="3"/>
                  </a:moveTo>
                  <a:cubicBezTo>
                    <a:pt x="34" y="0"/>
                    <a:pt x="43" y="17"/>
                    <a:pt x="39" y="23"/>
                  </a:cubicBezTo>
                  <a:cubicBezTo>
                    <a:pt x="20" y="31"/>
                    <a:pt x="0" y="15"/>
                    <a:pt x="26" y="3"/>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0" name="Freeform 106">
              <a:extLst>
                <a:ext uri="{FF2B5EF4-FFF2-40B4-BE49-F238E27FC236}">
                  <a16:creationId xmlns:a16="http://schemas.microsoft.com/office/drawing/2014/main" id="{449C2B94-6D2C-466B-9091-18CA599565C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53729" y="261247"/>
              <a:ext cx="134697" cy="97107"/>
            </a:xfrm>
            <a:custGeom>
              <a:avLst/>
              <a:gdLst>
                <a:gd name="T0" fmla="*/ 25 w 41"/>
                <a:gd name="T1" fmla="*/ 0 h 32"/>
                <a:gd name="T2" fmla="*/ 4 w 41"/>
                <a:gd name="T3" fmla="*/ 18 h 32"/>
                <a:gd name="T4" fmla="*/ 25 w 41"/>
                <a:gd name="T5" fmla="*/ 0 h 32"/>
              </a:gdLst>
              <a:ahLst/>
              <a:cxnLst>
                <a:cxn ang="0">
                  <a:pos x="T0" y="T1"/>
                </a:cxn>
                <a:cxn ang="0">
                  <a:pos x="T2" y="T3"/>
                </a:cxn>
                <a:cxn ang="0">
                  <a:pos x="T4" y="T5"/>
                </a:cxn>
              </a:cxnLst>
              <a:rect l="0" t="0" r="r" b="b"/>
              <a:pathLst>
                <a:path w="41" h="32">
                  <a:moveTo>
                    <a:pt x="25" y="0"/>
                  </a:moveTo>
                  <a:cubicBezTo>
                    <a:pt x="41" y="13"/>
                    <a:pt x="15" y="32"/>
                    <a:pt x="4" y="18"/>
                  </a:cubicBezTo>
                  <a:cubicBezTo>
                    <a:pt x="0" y="5"/>
                    <a:pt x="15" y="0"/>
                    <a:pt x="25"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1" name="Freeform 32">
              <a:extLst>
                <a:ext uri="{FF2B5EF4-FFF2-40B4-BE49-F238E27FC236}">
                  <a16:creationId xmlns:a16="http://schemas.microsoft.com/office/drawing/2014/main" id="{9873A13E-F493-4022-9CDB-496767477DE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43710" y="3240972"/>
              <a:ext cx="144445" cy="106083"/>
            </a:xfrm>
            <a:custGeom>
              <a:avLst/>
              <a:gdLst>
                <a:gd name="T0" fmla="*/ 28 w 44"/>
                <a:gd name="T1" fmla="*/ 0 h 35"/>
                <a:gd name="T2" fmla="*/ 42 w 44"/>
                <a:gd name="T3" fmla="*/ 21 h 35"/>
                <a:gd name="T4" fmla="*/ 28 w 44"/>
                <a:gd name="T5" fmla="*/ 0 h 35"/>
              </a:gdLst>
              <a:ahLst/>
              <a:cxnLst>
                <a:cxn ang="0">
                  <a:pos x="T0" y="T1"/>
                </a:cxn>
                <a:cxn ang="0">
                  <a:pos x="T2" y="T3"/>
                </a:cxn>
                <a:cxn ang="0">
                  <a:pos x="T4" y="T5"/>
                </a:cxn>
              </a:cxnLst>
              <a:rect l="0" t="0" r="r" b="b"/>
              <a:pathLst>
                <a:path w="44" h="35">
                  <a:moveTo>
                    <a:pt x="28" y="0"/>
                  </a:moveTo>
                  <a:cubicBezTo>
                    <a:pt x="36" y="1"/>
                    <a:pt x="44" y="12"/>
                    <a:pt x="42" y="21"/>
                  </a:cubicBezTo>
                  <a:cubicBezTo>
                    <a:pt x="23" y="35"/>
                    <a:pt x="0" y="7"/>
                    <a:pt x="28"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2" name="Freeform 33">
              <a:extLst>
                <a:ext uri="{FF2B5EF4-FFF2-40B4-BE49-F238E27FC236}">
                  <a16:creationId xmlns:a16="http://schemas.microsoft.com/office/drawing/2014/main" id="{631ED96D-0634-4E7F-BE08-A8ACAA0A643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73623" y="4332283"/>
              <a:ext cx="151535" cy="75075"/>
            </a:xfrm>
            <a:custGeom>
              <a:avLst/>
              <a:gdLst>
                <a:gd name="T0" fmla="*/ 23 w 46"/>
                <a:gd name="T1" fmla="*/ 0 h 25"/>
                <a:gd name="T2" fmla="*/ 29 w 46"/>
                <a:gd name="T3" fmla="*/ 25 h 25"/>
                <a:gd name="T4" fmla="*/ 23 w 46"/>
                <a:gd name="T5" fmla="*/ 0 h 25"/>
              </a:gdLst>
              <a:ahLst/>
              <a:cxnLst>
                <a:cxn ang="0">
                  <a:pos x="T0" y="T1"/>
                </a:cxn>
                <a:cxn ang="0">
                  <a:pos x="T2" y="T3"/>
                </a:cxn>
                <a:cxn ang="0">
                  <a:pos x="T4" y="T5"/>
                </a:cxn>
              </a:cxnLst>
              <a:rect l="0" t="0" r="r" b="b"/>
              <a:pathLst>
                <a:path w="46" h="25">
                  <a:moveTo>
                    <a:pt x="23" y="0"/>
                  </a:moveTo>
                  <a:cubicBezTo>
                    <a:pt x="32" y="1"/>
                    <a:pt x="46" y="21"/>
                    <a:pt x="29" y="25"/>
                  </a:cubicBezTo>
                  <a:cubicBezTo>
                    <a:pt x="10" y="23"/>
                    <a:pt x="0" y="9"/>
                    <a:pt x="23"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3" name="Freeform 34">
              <a:extLst>
                <a:ext uri="{FF2B5EF4-FFF2-40B4-BE49-F238E27FC236}">
                  <a16:creationId xmlns:a16="http://schemas.microsoft.com/office/drawing/2014/main" id="{D43F1416-268F-487F-ABB4-1C62E6C68B8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77553" y="5329606"/>
              <a:ext cx="134697" cy="84051"/>
            </a:xfrm>
            <a:custGeom>
              <a:avLst/>
              <a:gdLst>
                <a:gd name="T0" fmla="*/ 22 w 41"/>
                <a:gd name="T1" fmla="*/ 0 h 28"/>
                <a:gd name="T2" fmla="*/ 8 w 41"/>
                <a:gd name="T3" fmla="*/ 21 h 28"/>
                <a:gd name="T4" fmla="*/ 22 w 41"/>
                <a:gd name="T5" fmla="*/ 0 h 28"/>
              </a:gdLst>
              <a:ahLst/>
              <a:cxnLst>
                <a:cxn ang="0">
                  <a:pos x="T0" y="T1"/>
                </a:cxn>
                <a:cxn ang="0">
                  <a:pos x="T2" y="T3"/>
                </a:cxn>
                <a:cxn ang="0">
                  <a:pos x="T4" y="T5"/>
                </a:cxn>
              </a:cxnLst>
              <a:rect l="0" t="0" r="r" b="b"/>
              <a:pathLst>
                <a:path w="41" h="28">
                  <a:moveTo>
                    <a:pt x="22" y="0"/>
                  </a:moveTo>
                  <a:cubicBezTo>
                    <a:pt x="41" y="13"/>
                    <a:pt x="24" y="28"/>
                    <a:pt x="8" y="21"/>
                  </a:cubicBezTo>
                  <a:cubicBezTo>
                    <a:pt x="0" y="8"/>
                    <a:pt x="8" y="0"/>
                    <a:pt x="22"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4" name="Freeform 35">
              <a:extLst>
                <a:ext uri="{FF2B5EF4-FFF2-40B4-BE49-F238E27FC236}">
                  <a16:creationId xmlns:a16="http://schemas.microsoft.com/office/drawing/2014/main" id="{E5E99890-1E26-4DDC-8F50-128C4875BAA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73205" y="4540510"/>
              <a:ext cx="131153" cy="84866"/>
            </a:xfrm>
            <a:custGeom>
              <a:avLst/>
              <a:gdLst>
                <a:gd name="T0" fmla="*/ 27 w 40"/>
                <a:gd name="T1" fmla="*/ 1 h 28"/>
                <a:gd name="T2" fmla="*/ 38 w 40"/>
                <a:gd name="T3" fmla="*/ 17 h 28"/>
                <a:gd name="T4" fmla="*/ 27 w 40"/>
                <a:gd name="T5" fmla="*/ 1 h 28"/>
              </a:gdLst>
              <a:ahLst/>
              <a:cxnLst>
                <a:cxn ang="0">
                  <a:pos x="T0" y="T1"/>
                </a:cxn>
                <a:cxn ang="0">
                  <a:pos x="T2" y="T3"/>
                </a:cxn>
                <a:cxn ang="0">
                  <a:pos x="T4" y="T5"/>
                </a:cxn>
              </a:cxnLst>
              <a:rect l="0" t="0" r="r" b="b"/>
              <a:pathLst>
                <a:path w="40" h="28">
                  <a:moveTo>
                    <a:pt x="27" y="1"/>
                  </a:moveTo>
                  <a:cubicBezTo>
                    <a:pt x="35" y="0"/>
                    <a:pt x="40" y="10"/>
                    <a:pt x="38" y="17"/>
                  </a:cubicBezTo>
                  <a:cubicBezTo>
                    <a:pt x="17" y="28"/>
                    <a:pt x="0" y="7"/>
                    <a:pt x="27"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5" name="Freeform 36">
              <a:extLst>
                <a:ext uri="{FF2B5EF4-FFF2-40B4-BE49-F238E27FC236}">
                  <a16:creationId xmlns:a16="http://schemas.microsoft.com/office/drawing/2014/main" id="{21D3B3BA-A1D7-450E-B002-44DFDC68F95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45342" y="5991495"/>
              <a:ext cx="144445" cy="102819"/>
            </a:xfrm>
            <a:custGeom>
              <a:avLst/>
              <a:gdLst>
                <a:gd name="T0" fmla="*/ 31 w 44"/>
                <a:gd name="T1" fmla="*/ 1 h 34"/>
                <a:gd name="T2" fmla="*/ 25 w 44"/>
                <a:gd name="T3" fmla="*/ 22 h 34"/>
                <a:gd name="T4" fmla="*/ 31 w 44"/>
                <a:gd name="T5" fmla="*/ 1 h 34"/>
              </a:gdLst>
              <a:ahLst/>
              <a:cxnLst>
                <a:cxn ang="0">
                  <a:pos x="T0" y="T1"/>
                </a:cxn>
                <a:cxn ang="0">
                  <a:pos x="T2" y="T3"/>
                </a:cxn>
                <a:cxn ang="0">
                  <a:pos x="T4" y="T5"/>
                </a:cxn>
              </a:cxnLst>
              <a:rect l="0" t="0" r="r" b="b"/>
              <a:pathLst>
                <a:path w="44" h="34">
                  <a:moveTo>
                    <a:pt x="31" y="1"/>
                  </a:moveTo>
                  <a:cubicBezTo>
                    <a:pt x="44" y="3"/>
                    <a:pt x="38" y="34"/>
                    <a:pt x="25" y="22"/>
                  </a:cubicBezTo>
                  <a:cubicBezTo>
                    <a:pt x="0" y="28"/>
                    <a:pt x="14" y="0"/>
                    <a:pt x="31"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6" name="Freeform 37">
              <a:extLst>
                <a:ext uri="{FF2B5EF4-FFF2-40B4-BE49-F238E27FC236}">
                  <a16:creationId xmlns:a16="http://schemas.microsoft.com/office/drawing/2014/main" id="{666093C3-5DCC-4A45-897C-F2C5CA94ACB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57108" y="3005032"/>
              <a:ext cx="115202" cy="121588"/>
            </a:xfrm>
            <a:custGeom>
              <a:avLst/>
              <a:gdLst>
                <a:gd name="T0" fmla="*/ 16 w 35"/>
                <a:gd name="T1" fmla="*/ 4 h 40"/>
                <a:gd name="T2" fmla="*/ 33 w 35"/>
                <a:gd name="T3" fmla="*/ 15 h 40"/>
                <a:gd name="T4" fmla="*/ 16 w 35"/>
                <a:gd name="T5" fmla="*/ 4 h 40"/>
              </a:gdLst>
              <a:ahLst/>
              <a:cxnLst>
                <a:cxn ang="0">
                  <a:pos x="T0" y="T1"/>
                </a:cxn>
                <a:cxn ang="0">
                  <a:pos x="T2" y="T3"/>
                </a:cxn>
                <a:cxn ang="0">
                  <a:pos x="T4" y="T5"/>
                </a:cxn>
              </a:cxnLst>
              <a:rect l="0" t="0" r="r" b="b"/>
              <a:pathLst>
                <a:path w="35" h="40">
                  <a:moveTo>
                    <a:pt x="16" y="4"/>
                  </a:moveTo>
                  <a:cubicBezTo>
                    <a:pt x="35" y="4"/>
                    <a:pt x="32" y="0"/>
                    <a:pt x="33" y="15"/>
                  </a:cubicBezTo>
                  <a:cubicBezTo>
                    <a:pt x="34" y="40"/>
                    <a:pt x="0" y="22"/>
                    <a:pt x="16" y="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7" name="Freeform 38">
              <a:extLst>
                <a:ext uri="{FF2B5EF4-FFF2-40B4-BE49-F238E27FC236}">
                  <a16:creationId xmlns:a16="http://schemas.microsoft.com/office/drawing/2014/main" id="{E5879CC9-6134-4E28-8170-9DD4240CC56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64777" y="4845128"/>
              <a:ext cx="127608" cy="69362"/>
            </a:xfrm>
            <a:custGeom>
              <a:avLst/>
              <a:gdLst>
                <a:gd name="T0" fmla="*/ 26 w 39"/>
                <a:gd name="T1" fmla="*/ 0 h 23"/>
                <a:gd name="T2" fmla="*/ 26 w 39"/>
                <a:gd name="T3" fmla="*/ 23 h 23"/>
                <a:gd name="T4" fmla="*/ 26 w 39"/>
                <a:gd name="T5" fmla="*/ 0 h 23"/>
              </a:gdLst>
              <a:ahLst/>
              <a:cxnLst>
                <a:cxn ang="0">
                  <a:pos x="T0" y="T1"/>
                </a:cxn>
                <a:cxn ang="0">
                  <a:pos x="T2" y="T3"/>
                </a:cxn>
                <a:cxn ang="0">
                  <a:pos x="T4" y="T5"/>
                </a:cxn>
              </a:cxnLst>
              <a:rect l="0" t="0" r="r" b="b"/>
              <a:pathLst>
                <a:path w="39" h="23">
                  <a:moveTo>
                    <a:pt x="26" y="0"/>
                  </a:moveTo>
                  <a:cubicBezTo>
                    <a:pt x="39" y="1"/>
                    <a:pt x="38" y="21"/>
                    <a:pt x="26" y="23"/>
                  </a:cubicBezTo>
                  <a:cubicBezTo>
                    <a:pt x="0" y="23"/>
                    <a:pt x="5" y="2"/>
                    <a:pt x="26"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8" name="Freeform 39">
              <a:extLst>
                <a:ext uri="{FF2B5EF4-FFF2-40B4-BE49-F238E27FC236}">
                  <a16:creationId xmlns:a16="http://schemas.microsoft.com/office/drawing/2014/main" id="{52B9234F-7351-4670-9340-3ABC48A30B8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56885" y="5086249"/>
              <a:ext cx="131153" cy="81603"/>
            </a:xfrm>
            <a:custGeom>
              <a:avLst/>
              <a:gdLst>
                <a:gd name="T0" fmla="*/ 25 w 40"/>
                <a:gd name="T1" fmla="*/ 0 h 27"/>
                <a:gd name="T2" fmla="*/ 38 w 40"/>
                <a:gd name="T3" fmla="*/ 20 h 27"/>
                <a:gd name="T4" fmla="*/ 25 w 40"/>
                <a:gd name="T5" fmla="*/ 0 h 27"/>
              </a:gdLst>
              <a:ahLst/>
              <a:cxnLst>
                <a:cxn ang="0">
                  <a:pos x="T0" y="T1"/>
                </a:cxn>
                <a:cxn ang="0">
                  <a:pos x="T2" y="T3"/>
                </a:cxn>
                <a:cxn ang="0">
                  <a:pos x="T4" y="T5"/>
                </a:cxn>
              </a:cxnLst>
              <a:rect l="0" t="0" r="r" b="b"/>
              <a:pathLst>
                <a:path w="40" h="27">
                  <a:moveTo>
                    <a:pt x="25" y="0"/>
                  </a:moveTo>
                  <a:cubicBezTo>
                    <a:pt x="34" y="0"/>
                    <a:pt x="40" y="11"/>
                    <a:pt x="38" y="20"/>
                  </a:cubicBezTo>
                  <a:cubicBezTo>
                    <a:pt x="17" y="27"/>
                    <a:pt x="0" y="12"/>
                    <a:pt x="25"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9" name="Freeform 40">
              <a:extLst>
                <a:ext uri="{FF2B5EF4-FFF2-40B4-BE49-F238E27FC236}">
                  <a16:creationId xmlns:a16="http://schemas.microsoft.com/office/drawing/2014/main" id="{3F67C8B5-D925-449D-BCA7-75173055140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51849" y="2542950"/>
              <a:ext cx="134697" cy="81603"/>
            </a:xfrm>
            <a:custGeom>
              <a:avLst/>
              <a:gdLst>
                <a:gd name="T0" fmla="*/ 19 w 41"/>
                <a:gd name="T1" fmla="*/ 0 h 27"/>
                <a:gd name="T2" fmla="*/ 7 w 41"/>
                <a:gd name="T3" fmla="*/ 20 h 27"/>
                <a:gd name="T4" fmla="*/ 19 w 41"/>
                <a:gd name="T5" fmla="*/ 0 h 27"/>
              </a:gdLst>
              <a:ahLst/>
              <a:cxnLst>
                <a:cxn ang="0">
                  <a:pos x="T0" y="T1"/>
                </a:cxn>
                <a:cxn ang="0">
                  <a:pos x="T2" y="T3"/>
                </a:cxn>
                <a:cxn ang="0">
                  <a:pos x="T4" y="T5"/>
                </a:cxn>
              </a:cxnLst>
              <a:rect l="0" t="0" r="r" b="b"/>
              <a:pathLst>
                <a:path w="41" h="27">
                  <a:moveTo>
                    <a:pt x="19" y="0"/>
                  </a:moveTo>
                  <a:cubicBezTo>
                    <a:pt x="41" y="9"/>
                    <a:pt x="28" y="27"/>
                    <a:pt x="7" y="20"/>
                  </a:cubicBezTo>
                  <a:cubicBezTo>
                    <a:pt x="0" y="8"/>
                    <a:pt x="7" y="1"/>
                    <a:pt x="19"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0" name="Freeform 41">
              <a:extLst>
                <a:ext uri="{FF2B5EF4-FFF2-40B4-BE49-F238E27FC236}">
                  <a16:creationId xmlns:a16="http://schemas.microsoft.com/office/drawing/2014/main" id="{71516E84-743F-4EE4-B466-909E55FCC98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45342" y="6223503"/>
              <a:ext cx="144445" cy="78339"/>
            </a:xfrm>
            <a:custGeom>
              <a:avLst/>
              <a:gdLst>
                <a:gd name="T0" fmla="*/ 29 w 44"/>
                <a:gd name="T1" fmla="*/ 0 h 26"/>
                <a:gd name="T2" fmla="*/ 26 w 44"/>
                <a:gd name="T3" fmla="*/ 26 h 26"/>
                <a:gd name="T4" fmla="*/ 29 w 44"/>
                <a:gd name="T5" fmla="*/ 0 h 26"/>
              </a:gdLst>
              <a:ahLst/>
              <a:cxnLst>
                <a:cxn ang="0">
                  <a:pos x="T0" y="T1"/>
                </a:cxn>
                <a:cxn ang="0">
                  <a:pos x="T2" y="T3"/>
                </a:cxn>
                <a:cxn ang="0">
                  <a:pos x="T4" y="T5"/>
                </a:cxn>
              </a:cxnLst>
              <a:rect l="0" t="0" r="r" b="b"/>
              <a:pathLst>
                <a:path w="44" h="26">
                  <a:moveTo>
                    <a:pt x="29" y="0"/>
                  </a:moveTo>
                  <a:cubicBezTo>
                    <a:pt x="44" y="3"/>
                    <a:pt x="40" y="22"/>
                    <a:pt x="26" y="26"/>
                  </a:cubicBezTo>
                  <a:cubicBezTo>
                    <a:pt x="0" y="25"/>
                    <a:pt x="11" y="6"/>
                    <a:pt x="29"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1" name="Freeform 42">
              <a:extLst>
                <a:ext uri="{FF2B5EF4-FFF2-40B4-BE49-F238E27FC236}">
                  <a16:creationId xmlns:a16="http://schemas.microsoft.com/office/drawing/2014/main" id="{285EE84A-B305-47FC-9896-3EAAE94F6D0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33510" y="5541519"/>
              <a:ext cx="144445" cy="97107"/>
            </a:xfrm>
            <a:custGeom>
              <a:avLst/>
              <a:gdLst>
                <a:gd name="T0" fmla="*/ 31 w 44"/>
                <a:gd name="T1" fmla="*/ 1 h 32"/>
                <a:gd name="T2" fmla="*/ 43 w 44"/>
                <a:gd name="T3" fmla="*/ 16 h 32"/>
                <a:gd name="T4" fmla="*/ 31 w 44"/>
                <a:gd name="T5" fmla="*/ 1 h 32"/>
              </a:gdLst>
              <a:ahLst/>
              <a:cxnLst>
                <a:cxn ang="0">
                  <a:pos x="T0" y="T1"/>
                </a:cxn>
                <a:cxn ang="0">
                  <a:pos x="T2" y="T3"/>
                </a:cxn>
                <a:cxn ang="0">
                  <a:pos x="T4" y="T5"/>
                </a:cxn>
              </a:cxnLst>
              <a:rect l="0" t="0" r="r" b="b"/>
              <a:pathLst>
                <a:path w="44" h="32">
                  <a:moveTo>
                    <a:pt x="31" y="1"/>
                  </a:moveTo>
                  <a:cubicBezTo>
                    <a:pt x="40" y="0"/>
                    <a:pt x="44" y="8"/>
                    <a:pt x="43" y="16"/>
                  </a:cubicBezTo>
                  <a:cubicBezTo>
                    <a:pt x="29" y="32"/>
                    <a:pt x="0" y="7"/>
                    <a:pt x="31"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2" name="Freeform 44">
              <a:extLst>
                <a:ext uri="{FF2B5EF4-FFF2-40B4-BE49-F238E27FC236}">
                  <a16:creationId xmlns:a16="http://schemas.microsoft.com/office/drawing/2014/main" id="{52175DC6-FE35-414D-B1FC-53870E0F6B9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37300" y="4025647"/>
              <a:ext cx="131153" cy="84866"/>
            </a:xfrm>
            <a:custGeom>
              <a:avLst/>
              <a:gdLst>
                <a:gd name="T0" fmla="*/ 27 w 40"/>
                <a:gd name="T1" fmla="*/ 1 h 28"/>
                <a:gd name="T2" fmla="*/ 38 w 40"/>
                <a:gd name="T3" fmla="*/ 17 h 28"/>
                <a:gd name="T4" fmla="*/ 27 w 40"/>
                <a:gd name="T5" fmla="*/ 1 h 28"/>
              </a:gdLst>
              <a:ahLst/>
              <a:cxnLst>
                <a:cxn ang="0">
                  <a:pos x="T0" y="T1"/>
                </a:cxn>
                <a:cxn ang="0">
                  <a:pos x="T2" y="T3"/>
                </a:cxn>
                <a:cxn ang="0">
                  <a:pos x="T4" y="T5"/>
                </a:cxn>
              </a:cxnLst>
              <a:rect l="0" t="0" r="r" b="b"/>
              <a:pathLst>
                <a:path w="40" h="28">
                  <a:moveTo>
                    <a:pt x="27" y="1"/>
                  </a:moveTo>
                  <a:cubicBezTo>
                    <a:pt x="35" y="0"/>
                    <a:pt x="40" y="10"/>
                    <a:pt x="38" y="17"/>
                  </a:cubicBezTo>
                  <a:cubicBezTo>
                    <a:pt x="17" y="28"/>
                    <a:pt x="0" y="7"/>
                    <a:pt x="27"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3" name="Freeform 45">
              <a:extLst>
                <a:ext uri="{FF2B5EF4-FFF2-40B4-BE49-F238E27FC236}">
                  <a16:creationId xmlns:a16="http://schemas.microsoft.com/office/drawing/2014/main" id="{ACD91DA3-CF45-4374-AEDA-5DA2E53EE45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15149" y="5781473"/>
              <a:ext cx="144445" cy="102819"/>
            </a:xfrm>
            <a:custGeom>
              <a:avLst/>
              <a:gdLst>
                <a:gd name="T0" fmla="*/ 31 w 44"/>
                <a:gd name="T1" fmla="*/ 0 h 34"/>
                <a:gd name="T2" fmla="*/ 42 w 44"/>
                <a:gd name="T3" fmla="*/ 19 h 34"/>
                <a:gd name="T4" fmla="*/ 31 w 44"/>
                <a:gd name="T5" fmla="*/ 0 h 34"/>
              </a:gdLst>
              <a:ahLst/>
              <a:cxnLst>
                <a:cxn ang="0">
                  <a:pos x="T0" y="T1"/>
                </a:cxn>
                <a:cxn ang="0">
                  <a:pos x="T2" y="T3"/>
                </a:cxn>
                <a:cxn ang="0">
                  <a:pos x="T4" y="T5"/>
                </a:cxn>
              </a:cxnLst>
              <a:rect l="0" t="0" r="r" b="b"/>
              <a:pathLst>
                <a:path w="44" h="34">
                  <a:moveTo>
                    <a:pt x="31" y="0"/>
                  </a:moveTo>
                  <a:cubicBezTo>
                    <a:pt x="39" y="0"/>
                    <a:pt x="44" y="12"/>
                    <a:pt x="42" y="19"/>
                  </a:cubicBezTo>
                  <a:cubicBezTo>
                    <a:pt x="25" y="34"/>
                    <a:pt x="0" y="8"/>
                    <a:pt x="31"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4" name="Freeform 46">
              <a:extLst>
                <a:ext uri="{FF2B5EF4-FFF2-40B4-BE49-F238E27FC236}">
                  <a16:creationId xmlns:a16="http://schemas.microsoft.com/office/drawing/2014/main" id="{8AAA7A16-3076-4557-9DC3-297D83248E0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64208" y="2775569"/>
              <a:ext cx="121406" cy="81603"/>
            </a:xfrm>
            <a:custGeom>
              <a:avLst/>
              <a:gdLst>
                <a:gd name="T0" fmla="*/ 19 w 37"/>
                <a:gd name="T1" fmla="*/ 1 h 27"/>
                <a:gd name="T2" fmla="*/ 21 w 37"/>
                <a:gd name="T3" fmla="*/ 27 h 27"/>
                <a:gd name="T4" fmla="*/ 19 w 37"/>
                <a:gd name="T5" fmla="*/ 1 h 27"/>
              </a:gdLst>
              <a:ahLst/>
              <a:cxnLst>
                <a:cxn ang="0">
                  <a:pos x="T0" y="T1"/>
                </a:cxn>
                <a:cxn ang="0">
                  <a:pos x="T2" y="T3"/>
                </a:cxn>
                <a:cxn ang="0">
                  <a:pos x="T4" y="T5"/>
                </a:cxn>
              </a:cxnLst>
              <a:rect l="0" t="0" r="r" b="b"/>
              <a:pathLst>
                <a:path w="37" h="27">
                  <a:moveTo>
                    <a:pt x="19" y="1"/>
                  </a:moveTo>
                  <a:cubicBezTo>
                    <a:pt x="31" y="2"/>
                    <a:pt x="37" y="24"/>
                    <a:pt x="21" y="27"/>
                  </a:cubicBezTo>
                  <a:cubicBezTo>
                    <a:pt x="1" y="27"/>
                    <a:pt x="0" y="0"/>
                    <a:pt x="19"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5" name="Freeform 47">
              <a:extLst>
                <a:ext uri="{FF2B5EF4-FFF2-40B4-BE49-F238E27FC236}">
                  <a16:creationId xmlns:a16="http://schemas.microsoft.com/office/drawing/2014/main" id="{62AFF181-4F3A-40CE-BC79-BD8D97E0C2E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22353" y="3794520"/>
              <a:ext cx="147990" cy="78339"/>
            </a:xfrm>
            <a:custGeom>
              <a:avLst/>
              <a:gdLst>
                <a:gd name="T0" fmla="*/ 22 w 45"/>
                <a:gd name="T1" fmla="*/ 0 h 26"/>
                <a:gd name="T2" fmla="*/ 28 w 45"/>
                <a:gd name="T3" fmla="*/ 26 h 26"/>
                <a:gd name="T4" fmla="*/ 22 w 45"/>
                <a:gd name="T5" fmla="*/ 0 h 26"/>
              </a:gdLst>
              <a:ahLst/>
              <a:cxnLst>
                <a:cxn ang="0">
                  <a:pos x="T0" y="T1"/>
                </a:cxn>
                <a:cxn ang="0">
                  <a:pos x="T2" y="T3"/>
                </a:cxn>
                <a:cxn ang="0">
                  <a:pos x="T4" y="T5"/>
                </a:cxn>
              </a:cxnLst>
              <a:rect l="0" t="0" r="r" b="b"/>
              <a:pathLst>
                <a:path w="45" h="26">
                  <a:moveTo>
                    <a:pt x="22" y="0"/>
                  </a:moveTo>
                  <a:cubicBezTo>
                    <a:pt x="32" y="2"/>
                    <a:pt x="45" y="22"/>
                    <a:pt x="28" y="26"/>
                  </a:cubicBezTo>
                  <a:cubicBezTo>
                    <a:pt x="10" y="24"/>
                    <a:pt x="0" y="9"/>
                    <a:pt x="22"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6" name="Freeform 48">
              <a:extLst>
                <a:ext uri="{FF2B5EF4-FFF2-40B4-BE49-F238E27FC236}">
                  <a16:creationId xmlns:a16="http://schemas.microsoft.com/office/drawing/2014/main" id="{E9EE8F9C-63EF-41F7-90AC-95F093366F0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17610" y="3561050"/>
              <a:ext cx="133812" cy="79154"/>
            </a:xfrm>
            <a:custGeom>
              <a:avLst/>
              <a:gdLst>
                <a:gd name="T0" fmla="*/ 19 w 41"/>
                <a:gd name="T1" fmla="*/ 0 h 26"/>
                <a:gd name="T2" fmla="*/ 7 w 41"/>
                <a:gd name="T3" fmla="*/ 19 h 26"/>
                <a:gd name="T4" fmla="*/ 19 w 41"/>
                <a:gd name="T5" fmla="*/ 0 h 26"/>
              </a:gdLst>
              <a:ahLst/>
              <a:cxnLst>
                <a:cxn ang="0">
                  <a:pos x="T0" y="T1"/>
                </a:cxn>
                <a:cxn ang="0">
                  <a:pos x="T2" y="T3"/>
                </a:cxn>
                <a:cxn ang="0">
                  <a:pos x="T4" y="T5"/>
                </a:cxn>
              </a:cxnLst>
              <a:rect l="0" t="0" r="r" b="b"/>
              <a:pathLst>
                <a:path w="41" h="26">
                  <a:moveTo>
                    <a:pt x="19" y="0"/>
                  </a:moveTo>
                  <a:cubicBezTo>
                    <a:pt x="41" y="9"/>
                    <a:pt x="28" y="26"/>
                    <a:pt x="7" y="19"/>
                  </a:cubicBezTo>
                  <a:cubicBezTo>
                    <a:pt x="0" y="8"/>
                    <a:pt x="7" y="1"/>
                    <a:pt x="19"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7" name="Freeform 62">
              <a:extLst>
                <a:ext uri="{FF2B5EF4-FFF2-40B4-BE49-F238E27FC236}">
                  <a16:creationId xmlns:a16="http://schemas.microsoft.com/office/drawing/2014/main" id="{F99D5EE6-2CC4-4A54-9A07-4734713E7AB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08042" y="2895364"/>
              <a:ext cx="150648" cy="75075"/>
            </a:xfrm>
            <a:custGeom>
              <a:avLst/>
              <a:gdLst>
                <a:gd name="T0" fmla="*/ 23 w 46"/>
                <a:gd name="T1" fmla="*/ 0 h 25"/>
                <a:gd name="T2" fmla="*/ 29 w 46"/>
                <a:gd name="T3" fmla="*/ 25 h 25"/>
                <a:gd name="T4" fmla="*/ 23 w 46"/>
                <a:gd name="T5" fmla="*/ 0 h 25"/>
              </a:gdLst>
              <a:ahLst/>
              <a:cxnLst>
                <a:cxn ang="0">
                  <a:pos x="T0" y="T1"/>
                </a:cxn>
                <a:cxn ang="0">
                  <a:pos x="T2" y="T3"/>
                </a:cxn>
                <a:cxn ang="0">
                  <a:pos x="T4" y="T5"/>
                </a:cxn>
              </a:cxnLst>
              <a:rect l="0" t="0" r="r" b="b"/>
              <a:pathLst>
                <a:path w="46" h="25">
                  <a:moveTo>
                    <a:pt x="23" y="0"/>
                  </a:moveTo>
                  <a:cubicBezTo>
                    <a:pt x="32" y="1"/>
                    <a:pt x="46" y="21"/>
                    <a:pt x="29" y="25"/>
                  </a:cubicBezTo>
                  <a:cubicBezTo>
                    <a:pt x="10" y="24"/>
                    <a:pt x="0" y="9"/>
                    <a:pt x="23"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8" name="Freeform 63">
              <a:extLst>
                <a:ext uri="{FF2B5EF4-FFF2-40B4-BE49-F238E27FC236}">
                  <a16:creationId xmlns:a16="http://schemas.microsoft.com/office/drawing/2014/main" id="{DC83D62C-4898-4734-893F-7FE7A2D706D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19400" y="4033977"/>
              <a:ext cx="121406" cy="124036"/>
            </a:xfrm>
            <a:custGeom>
              <a:avLst/>
              <a:gdLst>
                <a:gd name="T0" fmla="*/ 24 w 37"/>
                <a:gd name="T1" fmla="*/ 4 h 41"/>
                <a:gd name="T2" fmla="*/ 29 w 37"/>
                <a:gd name="T3" fmla="*/ 26 h 41"/>
                <a:gd name="T4" fmla="*/ 24 w 37"/>
                <a:gd name="T5" fmla="*/ 4 h 41"/>
              </a:gdLst>
              <a:ahLst/>
              <a:cxnLst>
                <a:cxn ang="0">
                  <a:pos x="T0" y="T1"/>
                </a:cxn>
                <a:cxn ang="0">
                  <a:pos x="T2" y="T3"/>
                </a:cxn>
                <a:cxn ang="0">
                  <a:pos x="T4" y="T5"/>
                </a:cxn>
              </a:cxnLst>
              <a:rect l="0" t="0" r="r" b="b"/>
              <a:pathLst>
                <a:path w="37" h="41">
                  <a:moveTo>
                    <a:pt x="24" y="4"/>
                  </a:moveTo>
                  <a:cubicBezTo>
                    <a:pt x="37" y="1"/>
                    <a:pt x="28" y="18"/>
                    <a:pt x="29" y="26"/>
                  </a:cubicBezTo>
                  <a:cubicBezTo>
                    <a:pt x="8" y="41"/>
                    <a:pt x="0" y="0"/>
                    <a:pt x="24" y="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9" name="Freeform 64">
              <a:extLst>
                <a:ext uri="{FF2B5EF4-FFF2-40B4-BE49-F238E27FC236}">
                  <a16:creationId xmlns:a16="http://schemas.microsoft.com/office/drawing/2014/main" id="{EFA4198B-E065-405F-84E4-B0220DCEF9A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87351" y="2627056"/>
              <a:ext cx="137356" cy="100371"/>
            </a:xfrm>
            <a:custGeom>
              <a:avLst/>
              <a:gdLst>
                <a:gd name="T0" fmla="*/ 25 w 42"/>
                <a:gd name="T1" fmla="*/ 1 h 33"/>
                <a:gd name="T2" fmla="*/ 4 w 42"/>
                <a:gd name="T3" fmla="*/ 19 h 33"/>
                <a:gd name="T4" fmla="*/ 25 w 42"/>
                <a:gd name="T5" fmla="*/ 1 h 33"/>
              </a:gdLst>
              <a:ahLst/>
              <a:cxnLst>
                <a:cxn ang="0">
                  <a:pos x="T0" y="T1"/>
                </a:cxn>
                <a:cxn ang="0">
                  <a:pos x="T2" y="T3"/>
                </a:cxn>
                <a:cxn ang="0">
                  <a:pos x="T4" y="T5"/>
                </a:cxn>
              </a:cxnLst>
              <a:rect l="0" t="0" r="r" b="b"/>
              <a:pathLst>
                <a:path w="42" h="33">
                  <a:moveTo>
                    <a:pt x="25" y="1"/>
                  </a:moveTo>
                  <a:cubicBezTo>
                    <a:pt x="42" y="14"/>
                    <a:pt x="15" y="33"/>
                    <a:pt x="4" y="19"/>
                  </a:cubicBezTo>
                  <a:cubicBezTo>
                    <a:pt x="0" y="6"/>
                    <a:pt x="15" y="0"/>
                    <a:pt x="25"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0" name="Freeform 65">
              <a:extLst>
                <a:ext uri="{FF2B5EF4-FFF2-40B4-BE49-F238E27FC236}">
                  <a16:creationId xmlns:a16="http://schemas.microsoft.com/office/drawing/2014/main" id="{F6D1AC12-FB95-4593-BF80-DABEDD4E3E6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87982" y="3771071"/>
              <a:ext cx="121406" cy="79154"/>
            </a:xfrm>
            <a:custGeom>
              <a:avLst/>
              <a:gdLst>
                <a:gd name="T0" fmla="*/ 19 w 37"/>
                <a:gd name="T1" fmla="*/ 0 h 26"/>
                <a:gd name="T2" fmla="*/ 22 w 37"/>
                <a:gd name="T3" fmla="*/ 26 h 26"/>
                <a:gd name="T4" fmla="*/ 19 w 37"/>
                <a:gd name="T5" fmla="*/ 0 h 26"/>
              </a:gdLst>
              <a:ahLst/>
              <a:cxnLst>
                <a:cxn ang="0">
                  <a:pos x="T0" y="T1"/>
                </a:cxn>
                <a:cxn ang="0">
                  <a:pos x="T2" y="T3"/>
                </a:cxn>
                <a:cxn ang="0">
                  <a:pos x="T4" y="T5"/>
                </a:cxn>
              </a:cxnLst>
              <a:rect l="0" t="0" r="r" b="b"/>
              <a:pathLst>
                <a:path w="37" h="26">
                  <a:moveTo>
                    <a:pt x="19" y="0"/>
                  </a:moveTo>
                  <a:cubicBezTo>
                    <a:pt x="31" y="1"/>
                    <a:pt x="37" y="23"/>
                    <a:pt x="22" y="26"/>
                  </a:cubicBezTo>
                  <a:cubicBezTo>
                    <a:pt x="2" y="26"/>
                    <a:pt x="0" y="0"/>
                    <a:pt x="19"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1" name="Freeform 66">
              <a:extLst>
                <a:ext uri="{FF2B5EF4-FFF2-40B4-BE49-F238E27FC236}">
                  <a16:creationId xmlns:a16="http://schemas.microsoft.com/office/drawing/2014/main" id="{9F41615F-3978-4890-992E-1D44D0D9145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75764" y="5317507"/>
              <a:ext cx="131153" cy="111796"/>
            </a:xfrm>
            <a:custGeom>
              <a:avLst/>
              <a:gdLst>
                <a:gd name="T0" fmla="*/ 22 w 40"/>
                <a:gd name="T1" fmla="*/ 1 h 37"/>
                <a:gd name="T2" fmla="*/ 40 w 40"/>
                <a:gd name="T3" fmla="*/ 18 h 37"/>
                <a:gd name="T4" fmla="*/ 22 w 40"/>
                <a:gd name="T5" fmla="*/ 1 h 37"/>
              </a:gdLst>
              <a:ahLst/>
              <a:cxnLst>
                <a:cxn ang="0">
                  <a:pos x="T0" y="T1"/>
                </a:cxn>
                <a:cxn ang="0">
                  <a:pos x="T2" y="T3"/>
                </a:cxn>
                <a:cxn ang="0">
                  <a:pos x="T4" y="T5"/>
                </a:cxn>
              </a:cxnLst>
              <a:rect l="0" t="0" r="r" b="b"/>
              <a:pathLst>
                <a:path w="40" h="37">
                  <a:moveTo>
                    <a:pt x="22" y="1"/>
                  </a:moveTo>
                  <a:cubicBezTo>
                    <a:pt x="36" y="0"/>
                    <a:pt x="40" y="8"/>
                    <a:pt x="40" y="18"/>
                  </a:cubicBezTo>
                  <a:cubicBezTo>
                    <a:pt x="27" y="37"/>
                    <a:pt x="0" y="14"/>
                    <a:pt x="22"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2" name="Freeform 67">
              <a:extLst>
                <a:ext uri="{FF2B5EF4-FFF2-40B4-BE49-F238E27FC236}">
                  <a16:creationId xmlns:a16="http://schemas.microsoft.com/office/drawing/2014/main" id="{293C0AD6-F904-4337-8CAB-2FF649834BE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55944" y="4533529"/>
              <a:ext cx="157737" cy="118324"/>
            </a:xfrm>
            <a:custGeom>
              <a:avLst/>
              <a:gdLst>
                <a:gd name="T0" fmla="*/ 28 w 48"/>
                <a:gd name="T1" fmla="*/ 1 h 39"/>
                <a:gd name="T2" fmla="*/ 46 w 48"/>
                <a:gd name="T3" fmla="*/ 11 h 39"/>
                <a:gd name="T4" fmla="*/ 28 w 48"/>
                <a:gd name="T5" fmla="*/ 1 h 39"/>
              </a:gdLst>
              <a:ahLst/>
              <a:cxnLst>
                <a:cxn ang="0">
                  <a:pos x="T0" y="T1"/>
                </a:cxn>
                <a:cxn ang="0">
                  <a:pos x="T2" y="T3"/>
                </a:cxn>
                <a:cxn ang="0">
                  <a:pos x="T4" y="T5"/>
                </a:cxn>
              </a:cxnLst>
              <a:rect l="0" t="0" r="r" b="b"/>
              <a:pathLst>
                <a:path w="48" h="39">
                  <a:moveTo>
                    <a:pt x="28" y="1"/>
                  </a:moveTo>
                  <a:cubicBezTo>
                    <a:pt x="39" y="0"/>
                    <a:pt x="43" y="5"/>
                    <a:pt x="46" y="11"/>
                  </a:cubicBezTo>
                  <a:cubicBezTo>
                    <a:pt x="48" y="39"/>
                    <a:pt x="0" y="17"/>
                    <a:pt x="28"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3" name="Freeform 68">
              <a:extLst>
                <a:ext uri="{FF2B5EF4-FFF2-40B4-BE49-F238E27FC236}">
                  <a16:creationId xmlns:a16="http://schemas.microsoft.com/office/drawing/2014/main" id="{E68410D4-6ED4-4651-8543-78B0AB57A2C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83332" y="3190789"/>
              <a:ext cx="115202" cy="124036"/>
            </a:xfrm>
            <a:custGeom>
              <a:avLst/>
              <a:gdLst>
                <a:gd name="T0" fmla="*/ 16 w 35"/>
                <a:gd name="T1" fmla="*/ 4 h 41"/>
                <a:gd name="T2" fmla="*/ 33 w 35"/>
                <a:gd name="T3" fmla="*/ 15 h 41"/>
                <a:gd name="T4" fmla="*/ 16 w 35"/>
                <a:gd name="T5" fmla="*/ 4 h 41"/>
              </a:gdLst>
              <a:ahLst/>
              <a:cxnLst>
                <a:cxn ang="0">
                  <a:pos x="T0" y="T1"/>
                </a:cxn>
                <a:cxn ang="0">
                  <a:pos x="T2" y="T3"/>
                </a:cxn>
                <a:cxn ang="0">
                  <a:pos x="T4" y="T5"/>
                </a:cxn>
              </a:cxnLst>
              <a:rect l="0" t="0" r="r" b="b"/>
              <a:pathLst>
                <a:path w="35" h="41">
                  <a:moveTo>
                    <a:pt x="16" y="4"/>
                  </a:moveTo>
                  <a:cubicBezTo>
                    <a:pt x="35" y="5"/>
                    <a:pt x="32" y="0"/>
                    <a:pt x="33" y="15"/>
                  </a:cubicBezTo>
                  <a:cubicBezTo>
                    <a:pt x="34" y="41"/>
                    <a:pt x="0" y="23"/>
                    <a:pt x="16" y="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4" name="Freeform 69">
              <a:extLst>
                <a:ext uri="{FF2B5EF4-FFF2-40B4-BE49-F238E27FC236}">
                  <a16:creationId xmlns:a16="http://schemas.microsoft.com/office/drawing/2014/main" id="{BB356FF6-7153-4AE8-904C-8535363AA8F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62589" y="5599752"/>
              <a:ext cx="144445" cy="111796"/>
            </a:xfrm>
            <a:custGeom>
              <a:avLst/>
              <a:gdLst>
                <a:gd name="T0" fmla="*/ 29 w 44"/>
                <a:gd name="T1" fmla="*/ 0 h 37"/>
                <a:gd name="T2" fmla="*/ 42 w 44"/>
                <a:gd name="T3" fmla="*/ 21 h 37"/>
                <a:gd name="T4" fmla="*/ 29 w 44"/>
                <a:gd name="T5" fmla="*/ 0 h 37"/>
              </a:gdLst>
              <a:ahLst/>
              <a:cxnLst>
                <a:cxn ang="0">
                  <a:pos x="T0" y="T1"/>
                </a:cxn>
                <a:cxn ang="0">
                  <a:pos x="T2" y="T3"/>
                </a:cxn>
                <a:cxn ang="0">
                  <a:pos x="T4" y="T5"/>
                </a:cxn>
              </a:cxnLst>
              <a:rect l="0" t="0" r="r" b="b"/>
              <a:pathLst>
                <a:path w="44" h="37">
                  <a:moveTo>
                    <a:pt x="29" y="0"/>
                  </a:moveTo>
                  <a:cubicBezTo>
                    <a:pt x="36" y="2"/>
                    <a:pt x="44" y="12"/>
                    <a:pt x="42" y="21"/>
                  </a:cubicBezTo>
                  <a:cubicBezTo>
                    <a:pt x="25" y="37"/>
                    <a:pt x="0" y="7"/>
                    <a:pt x="29"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5" name="Freeform 70">
              <a:extLst>
                <a:ext uri="{FF2B5EF4-FFF2-40B4-BE49-F238E27FC236}">
                  <a16:creationId xmlns:a16="http://schemas.microsoft.com/office/drawing/2014/main" id="{D9CD9700-C2DA-4CCD-8700-D763281E4CE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26802" y="6191496"/>
              <a:ext cx="131153" cy="75890"/>
            </a:xfrm>
            <a:custGeom>
              <a:avLst/>
              <a:gdLst>
                <a:gd name="T0" fmla="*/ 18 w 40"/>
                <a:gd name="T1" fmla="*/ 0 h 25"/>
                <a:gd name="T2" fmla="*/ 7 w 40"/>
                <a:gd name="T3" fmla="*/ 21 h 25"/>
                <a:gd name="T4" fmla="*/ 18 w 40"/>
                <a:gd name="T5" fmla="*/ 0 h 25"/>
              </a:gdLst>
              <a:ahLst/>
              <a:cxnLst>
                <a:cxn ang="0">
                  <a:pos x="T0" y="T1"/>
                </a:cxn>
                <a:cxn ang="0">
                  <a:pos x="T2" y="T3"/>
                </a:cxn>
                <a:cxn ang="0">
                  <a:pos x="T4" y="T5"/>
                </a:cxn>
              </a:cxnLst>
              <a:rect l="0" t="0" r="r" b="b"/>
              <a:pathLst>
                <a:path w="40" h="25">
                  <a:moveTo>
                    <a:pt x="18" y="0"/>
                  </a:moveTo>
                  <a:cubicBezTo>
                    <a:pt x="40" y="9"/>
                    <a:pt x="26" y="25"/>
                    <a:pt x="7" y="21"/>
                  </a:cubicBezTo>
                  <a:cubicBezTo>
                    <a:pt x="0" y="11"/>
                    <a:pt x="5" y="0"/>
                    <a:pt x="18"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6" name="Freeform 71">
              <a:extLst>
                <a:ext uri="{FF2B5EF4-FFF2-40B4-BE49-F238E27FC236}">
                  <a16:creationId xmlns:a16="http://schemas.microsoft.com/office/drawing/2014/main" id="{6CC97770-31D6-46F7-9608-9D96AEF4A15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74132" y="5079102"/>
              <a:ext cx="131153" cy="90579"/>
            </a:xfrm>
            <a:custGeom>
              <a:avLst/>
              <a:gdLst>
                <a:gd name="T0" fmla="*/ 22 w 40"/>
                <a:gd name="T1" fmla="*/ 0 h 30"/>
                <a:gd name="T2" fmla="*/ 16 w 40"/>
                <a:gd name="T3" fmla="*/ 26 h 30"/>
                <a:gd name="T4" fmla="*/ 22 w 40"/>
                <a:gd name="T5" fmla="*/ 0 h 30"/>
              </a:gdLst>
              <a:ahLst/>
              <a:cxnLst>
                <a:cxn ang="0">
                  <a:pos x="T0" y="T1"/>
                </a:cxn>
                <a:cxn ang="0">
                  <a:pos x="T2" y="T3"/>
                </a:cxn>
                <a:cxn ang="0">
                  <a:pos x="T4" y="T5"/>
                </a:cxn>
              </a:cxnLst>
              <a:rect l="0" t="0" r="r" b="b"/>
              <a:pathLst>
                <a:path w="40" h="30">
                  <a:moveTo>
                    <a:pt x="22" y="0"/>
                  </a:moveTo>
                  <a:cubicBezTo>
                    <a:pt x="39" y="3"/>
                    <a:pt x="40" y="30"/>
                    <a:pt x="16" y="26"/>
                  </a:cubicBezTo>
                  <a:cubicBezTo>
                    <a:pt x="0" y="7"/>
                    <a:pt x="14" y="4"/>
                    <a:pt x="22"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7" name="Freeform 72">
              <a:extLst>
                <a:ext uri="{FF2B5EF4-FFF2-40B4-BE49-F238E27FC236}">
                  <a16:creationId xmlns:a16="http://schemas.microsoft.com/office/drawing/2014/main" id="{1F6A0344-12D8-457F-B2C4-BF6ABC3F97C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70869" y="4852243"/>
              <a:ext cx="131153" cy="90579"/>
            </a:xfrm>
            <a:custGeom>
              <a:avLst/>
              <a:gdLst>
                <a:gd name="T0" fmla="*/ 22 w 40"/>
                <a:gd name="T1" fmla="*/ 0 h 30"/>
                <a:gd name="T2" fmla="*/ 17 w 40"/>
                <a:gd name="T3" fmla="*/ 26 h 30"/>
                <a:gd name="T4" fmla="*/ 22 w 40"/>
                <a:gd name="T5" fmla="*/ 0 h 30"/>
              </a:gdLst>
              <a:ahLst/>
              <a:cxnLst>
                <a:cxn ang="0">
                  <a:pos x="T0" y="T1"/>
                </a:cxn>
                <a:cxn ang="0">
                  <a:pos x="T2" y="T3"/>
                </a:cxn>
                <a:cxn ang="0">
                  <a:pos x="T4" y="T5"/>
                </a:cxn>
              </a:cxnLst>
              <a:rect l="0" t="0" r="r" b="b"/>
              <a:pathLst>
                <a:path w="40" h="30">
                  <a:moveTo>
                    <a:pt x="22" y="0"/>
                  </a:moveTo>
                  <a:cubicBezTo>
                    <a:pt x="40" y="1"/>
                    <a:pt x="40" y="30"/>
                    <a:pt x="17" y="26"/>
                  </a:cubicBezTo>
                  <a:cubicBezTo>
                    <a:pt x="0" y="7"/>
                    <a:pt x="15" y="5"/>
                    <a:pt x="22"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8" name="Freeform 73">
              <a:extLst>
                <a:ext uri="{FF2B5EF4-FFF2-40B4-BE49-F238E27FC236}">
                  <a16:creationId xmlns:a16="http://schemas.microsoft.com/office/drawing/2014/main" id="{A659A3FC-205E-41C5-90D8-2909635C664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75742" y="4352608"/>
              <a:ext cx="121406" cy="84051"/>
            </a:xfrm>
            <a:custGeom>
              <a:avLst/>
              <a:gdLst>
                <a:gd name="T0" fmla="*/ 13 w 37"/>
                <a:gd name="T1" fmla="*/ 2 h 28"/>
                <a:gd name="T2" fmla="*/ 29 w 37"/>
                <a:gd name="T3" fmla="*/ 9 h 28"/>
                <a:gd name="T4" fmla="*/ 14 w 37"/>
                <a:gd name="T5" fmla="*/ 28 h 28"/>
                <a:gd name="T6" fmla="*/ 13 w 37"/>
                <a:gd name="T7" fmla="*/ 2 h 28"/>
              </a:gdLst>
              <a:ahLst/>
              <a:cxnLst>
                <a:cxn ang="0">
                  <a:pos x="T0" y="T1"/>
                </a:cxn>
                <a:cxn ang="0">
                  <a:pos x="T2" y="T3"/>
                </a:cxn>
                <a:cxn ang="0">
                  <a:pos x="T4" y="T5"/>
                </a:cxn>
                <a:cxn ang="0">
                  <a:pos x="T6" y="T7"/>
                </a:cxn>
              </a:cxnLst>
              <a:rect l="0" t="0" r="r" b="b"/>
              <a:pathLst>
                <a:path w="37" h="28">
                  <a:moveTo>
                    <a:pt x="13" y="2"/>
                  </a:moveTo>
                  <a:cubicBezTo>
                    <a:pt x="23" y="0"/>
                    <a:pt x="25" y="4"/>
                    <a:pt x="29" y="9"/>
                  </a:cubicBezTo>
                  <a:cubicBezTo>
                    <a:pt x="37" y="19"/>
                    <a:pt x="25" y="25"/>
                    <a:pt x="14" y="28"/>
                  </a:cubicBezTo>
                  <a:cubicBezTo>
                    <a:pt x="4" y="21"/>
                    <a:pt x="0" y="7"/>
                    <a:pt x="13" y="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9" name="Freeform 74">
              <a:extLst>
                <a:ext uri="{FF2B5EF4-FFF2-40B4-BE49-F238E27FC236}">
                  <a16:creationId xmlns:a16="http://schemas.microsoft.com/office/drawing/2014/main" id="{EF5898F8-F274-4A71-ABC2-9727884523D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43694" y="5932892"/>
              <a:ext cx="137356" cy="120771"/>
            </a:xfrm>
            <a:custGeom>
              <a:avLst/>
              <a:gdLst>
                <a:gd name="T0" fmla="*/ 19 w 42"/>
                <a:gd name="T1" fmla="*/ 0 h 40"/>
                <a:gd name="T2" fmla="*/ 4 w 42"/>
                <a:gd name="T3" fmla="*/ 19 h 40"/>
                <a:gd name="T4" fmla="*/ 19 w 42"/>
                <a:gd name="T5" fmla="*/ 0 h 40"/>
              </a:gdLst>
              <a:ahLst/>
              <a:cxnLst>
                <a:cxn ang="0">
                  <a:pos x="T0" y="T1"/>
                </a:cxn>
                <a:cxn ang="0">
                  <a:pos x="T2" y="T3"/>
                </a:cxn>
                <a:cxn ang="0">
                  <a:pos x="T4" y="T5"/>
                </a:cxn>
              </a:cxnLst>
              <a:rect l="0" t="0" r="r" b="b"/>
              <a:pathLst>
                <a:path w="42" h="40">
                  <a:moveTo>
                    <a:pt x="19" y="0"/>
                  </a:moveTo>
                  <a:cubicBezTo>
                    <a:pt x="42" y="10"/>
                    <a:pt x="20" y="40"/>
                    <a:pt x="4" y="19"/>
                  </a:cubicBezTo>
                  <a:cubicBezTo>
                    <a:pt x="0" y="6"/>
                    <a:pt x="8" y="1"/>
                    <a:pt x="19"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80" name="Freeform 75">
              <a:extLst>
                <a:ext uri="{FF2B5EF4-FFF2-40B4-BE49-F238E27FC236}">
                  <a16:creationId xmlns:a16="http://schemas.microsoft.com/office/drawing/2014/main" id="{A337719B-635F-4455-A8E8-6983D9B3DE8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38703" y="2387288"/>
              <a:ext cx="128495" cy="78339"/>
            </a:xfrm>
            <a:custGeom>
              <a:avLst/>
              <a:gdLst>
                <a:gd name="T0" fmla="*/ 23 w 39"/>
                <a:gd name="T1" fmla="*/ 0 h 26"/>
                <a:gd name="T2" fmla="*/ 19 w 39"/>
                <a:gd name="T3" fmla="*/ 26 h 26"/>
                <a:gd name="T4" fmla="*/ 23 w 39"/>
                <a:gd name="T5" fmla="*/ 0 h 26"/>
              </a:gdLst>
              <a:ahLst/>
              <a:cxnLst>
                <a:cxn ang="0">
                  <a:pos x="T0" y="T1"/>
                </a:cxn>
                <a:cxn ang="0">
                  <a:pos x="T2" y="T3"/>
                </a:cxn>
                <a:cxn ang="0">
                  <a:pos x="T4" y="T5"/>
                </a:cxn>
              </a:cxnLst>
              <a:rect l="0" t="0" r="r" b="b"/>
              <a:pathLst>
                <a:path w="39" h="26">
                  <a:moveTo>
                    <a:pt x="23" y="0"/>
                  </a:moveTo>
                  <a:cubicBezTo>
                    <a:pt x="39" y="3"/>
                    <a:pt x="34" y="25"/>
                    <a:pt x="19" y="26"/>
                  </a:cubicBezTo>
                  <a:cubicBezTo>
                    <a:pt x="0" y="19"/>
                    <a:pt x="7" y="3"/>
                    <a:pt x="23"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81" name="Freeform 77">
              <a:extLst>
                <a:ext uri="{FF2B5EF4-FFF2-40B4-BE49-F238E27FC236}">
                  <a16:creationId xmlns:a16="http://schemas.microsoft.com/office/drawing/2014/main" id="{665D8F7B-6125-4923-82FD-4541506B661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43949" y="3551571"/>
              <a:ext cx="151535" cy="75075"/>
            </a:xfrm>
            <a:custGeom>
              <a:avLst/>
              <a:gdLst>
                <a:gd name="T0" fmla="*/ 23 w 46"/>
                <a:gd name="T1" fmla="*/ 0 h 25"/>
                <a:gd name="T2" fmla="*/ 29 w 46"/>
                <a:gd name="T3" fmla="*/ 25 h 25"/>
                <a:gd name="T4" fmla="*/ 23 w 46"/>
                <a:gd name="T5" fmla="*/ 0 h 25"/>
              </a:gdLst>
              <a:ahLst/>
              <a:cxnLst>
                <a:cxn ang="0">
                  <a:pos x="T0" y="T1"/>
                </a:cxn>
                <a:cxn ang="0">
                  <a:pos x="T2" y="T3"/>
                </a:cxn>
                <a:cxn ang="0">
                  <a:pos x="T4" y="T5"/>
                </a:cxn>
              </a:cxnLst>
              <a:rect l="0" t="0" r="r" b="b"/>
              <a:pathLst>
                <a:path w="46" h="25">
                  <a:moveTo>
                    <a:pt x="23" y="0"/>
                  </a:moveTo>
                  <a:cubicBezTo>
                    <a:pt x="33" y="1"/>
                    <a:pt x="46" y="21"/>
                    <a:pt x="29" y="25"/>
                  </a:cubicBezTo>
                  <a:cubicBezTo>
                    <a:pt x="10" y="23"/>
                    <a:pt x="0" y="9"/>
                    <a:pt x="23"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82" name="Freeform 85">
              <a:extLst>
                <a:ext uri="{FF2B5EF4-FFF2-40B4-BE49-F238E27FC236}">
                  <a16:creationId xmlns:a16="http://schemas.microsoft.com/office/drawing/2014/main" id="{AEBBE398-C737-4798-92D3-68B6928A9B6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30208" y="6379390"/>
              <a:ext cx="127608" cy="97107"/>
            </a:xfrm>
            <a:custGeom>
              <a:avLst/>
              <a:gdLst>
                <a:gd name="T0" fmla="*/ 21 w 39"/>
                <a:gd name="T1" fmla="*/ 0 h 32"/>
                <a:gd name="T2" fmla="*/ 13 w 39"/>
                <a:gd name="T3" fmla="*/ 20 h 32"/>
                <a:gd name="T4" fmla="*/ 21 w 39"/>
                <a:gd name="T5" fmla="*/ 0 h 32"/>
              </a:gdLst>
              <a:ahLst/>
              <a:cxnLst>
                <a:cxn ang="0">
                  <a:pos x="T0" y="T1"/>
                </a:cxn>
                <a:cxn ang="0">
                  <a:pos x="T2" y="T3"/>
                </a:cxn>
                <a:cxn ang="0">
                  <a:pos x="T4" y="T5"/>
                </a:cxn>
              </a:cxnLst>
              <a:rect l="0" t="0" r="r" b="b"/>
              <a:pathLst>
                <a:path w="39" h="32">
                  <a:moveTo>
                    <a:pt x="21" y="0"/>
                  </a:moveTo>
                  <a:cubicBezTo>
                    <a:pt x="39" y="2"/>
                    <a:pt x="32" y="32"/>
                    <a:pt x="13" y="20"/>
                  </a:cubicBezTo>
                  <a:cubicBezTo>
                    <a:pt x="3" y="23"/>
                    <a:pt x="0" y="1"/>
                    <a:pt x="21"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83" name="Freeform 87">
              <a:extLst>
                <a:ext uri="{FF2B5EF4-FFF2-40B4-BE49-F238E27FC236}">
                  <a16:creationId xmlns:a16="http://schemas.microsoft.com/office/drawing/2014/main" id="{F3116C15-246C-412A-B5A8-DC7E056EC88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54699" y="6633625"/>
              <a:ext cx="134697" cy="90579"/>
            </a:xfrm>
            <a:custGeom>
              <a:avLst/>
              <a:gdLst>
                <a:gd name="T0" fmla="*/ 27 w 41"/>
                <a:gd name="T1" fmla="*/ 0 h 30"/>
                <a:gd name="T2" fmla="*/ 41 w 41"/>
                <a:gd name="T3" fmla="*/ 19 h 30"/>
                <a:gd name="T4" fmla="*/ 27 w 41"/>
                <a:gd name="T5" fmla="*/ 0 h 30"/>
              </a:gdLst>
              <a:ahLst/>
              <a:cxnLst>
                <a:cxn ang="0">
                  <a:pos x="T0" y="T1"/>
                </a:cxn>
                <a:cxn ang="0">
                  <a:pos x="T2" y="T3"/>
                </a:cxn>
                <a:cxn ang="0">
                  <a:pos x="T4" y="T5"/>
                </a:cxn>
              </a:cxnLst>
              <a:rect l="0" t="0" r="r" b="b"/>
              <a:pathLst>
                <a:path w="41" h="30">
                  <a:moveTo>
                    <a:pt x="27" y="0"/>
                  </a:moveTo>
                  <a:cubicBezTo>
                    <a:pt x="35" y="0"/>
                    <a:pt x="40" y="11"/>
                    <a:pt x="41" y="19"/>
                  </a:cubicBezTo>
                  <a:cubicBezTo>
                    <a:pt x="21" y="30"/>
                    <a:pt x="0" y="10"/>
                    <a:pt x="27"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84" name="Freeform 88">
              <a:extLst>
                <a:ext uri="{FF2B5EF4-FFF2-40B4-BE49-F238E27FC236}">
                  <a16:creationId xmlns:a16="http://schemas.microsoft.com/office/drawing/2014/main" id="{F9FA8A4C-F799-47E7-85C8-4DA109A003A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18248" y="5648840"/>
              <a:ext cx="6204" cy="6527"/>
            </a:xfrm>
            <a:custGeom>
              <a:avLst/>
              <a:gdLst>
                <a:gd name="T0" fmla="*/ 0 w 2"/>
                <a:gd name="T1" fmla="*/ 0 h 2"/>
                <a:gd name="T2" fmla="*/ 2 w 2"/>
                <a:gd name="T3" fmla="*/ 2 h 2"/>
                <a:gd name="T4" fmla="*/ 0 w 2"/>
                <a:gd name="T5" fmla="*/ 0 h 2"/>
              </a:gdLst>
              <a:ahLst/>
              <a:cxnLst>
                <a:cxn ang="0">
                  <a:pos x="T0" y="T1"/>
                </a:cxn>
                <a:cxn ang="0">
                  <a:pos x="T2" y="T3"/>
                </a:cxn>
                <a:cxn ang="0">
                  <a:pos x="T4" y="T5"/>
                </a:cxn>
              </a:cxnLst>
              <a:rect l="0" t="0" r="r" b="b"/>
              <a:pathLst>
                <a:path w="2" h="2">
                  <a:moveTo>
                    <a:pt x="0" y="0"/>
                  </a:moveTo>
                  <a:cubicBezTo>
                    <a:pt x="1" y="0"/>
                    <a:pt x="1" y="1"/>
                    <a:pt x="2" y="2"/>
                  </a:cubicBezTo>
                  <a:cubicBezTo>
                    <a:pt x="1" y="2"/>
                    <a:pt x="0" y="1"/>
                    <a:pt x="0"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4372849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D6E61C-A1F1-411E-A021-064EE47BD994}"/>
              </a:ext>
            </a:extLst>
          </p:cNvPr>
          <p:cNvSpPr>
            <a:spLocks noGrp="1"/>
          </p:cNvSpPr>
          <p:nvPr>
            <p:ph type="title"/>
          </p:nvPr>
        </p:nvSpPr>
        <p:spPr/>
        <p:txBody>
          <a:bodyPr/>
          <a:lstStyle/>
          <a:p>
            <a:r>
              <a:rPr lang="en-ZA"/>
              <a:t>Town Per Municipality Cont..</a:t>
            </a:r>
            <a:endParaRPr lang="en-ZA" dirty="0"/>
          </a:p>
        </p:txBody>
      </p:sp>
      <p:graphicFrame>
        <p:nvGraphicFramePr>
          <p:cNvPr id="4" name="Content Placeholder 3">
            <a:extLst>
              <a:ext uri="{FF2B5EF4-FFF2-40B4-BE49-F238E27FC236}">
                <a16:creationId xmlns:a16="http://schemas.microsoft.com/office/drawing/2014/main" id="{AC855B17-0B45-42B1-BD50-668526702B94}"/>
              </a:ext>
            </a:extLst>
          </p:cNvPr>
          <p:cNvGraphicFramePr>
            <a:graphicFrameLocks noGrp="1"/>
          </p:cNvGraphicFramePr>
          <p:nvPr>
            <p:ph idx="1"/>
            <p:extLst>
              <p:ext uri="{D42A27DB-BD31-4B8C-83A1-F6EECF244321}">
                <p14:modId xmlns:p14="http://schemas.microsoft.com/office/powerpoint/2010/main" val="3720461878"/>
              </p:ext>
            </p:extLst>
          </p:nvPr>
        </p:nvGraphicFramePr>
        <p:xfrm>
          <a:off x="649357" y="1457740"/>
          <a:ext cx="10055156" cy="476843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440792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11AC88F6-55CB-496B-8AD8-9ABD2E6E3B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969239DF-EAA4-47C3-B4E3-79C6BCB243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793" y="5267"/>
            <a:ext cx="6635041" cy="6847466"/>
          </a:xfrm>
          <a:prstGeom prst="rect">
            <a:avLst/>
          </a:pr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9D6E61C-A1F1-411E-A021-064EE47BD994}"/>
              </a:ext>
            </a:extLst>
          </p:cNvPr>
          <p:cNvSpPr>
            <a:spLocks noGrp="1"/>
          </p:cNvSpPr>
          <p:nvPr>
            <p:ph type="title"/>
          </p:nvPr>
        </p:nvSpPr>
        <p:spPr>
          <a:xfrm>
            <a:off x="803932" y="571500"/>
            <a:ext cx="5110909" cy="1691969"/>
          </a:xfrm>
        </p:spPr>
        <p:txBody>
          <a:bodyPr>
            <a:normAutofit fontScale="90000"/>
          </a:bodyPr>
          <a:lstStyle/>
          <a:p>
            <a:pPr algn="ctr"/>
            <a:r>
              <a:rPr lang="en-ZA" dirty="0"/>
              <a:t>Overview of represented Age Groups</a:t>
            </a:r>
          </a:p>
        </p:txBody>
      </p:sp>
      <p:sp>
        <p:nvSpPr>
          <p:cNvPr id="6" name="Content Placeholder 5">
            <a:extLst>
              <a:ext uri="{FF2B5EF4-FFF2-40B4-BE49-F238E27FC236}">
                <a16:creationId xmlns:a16="http://schemas.microsoft.com/office/drawing/2014/main" id="{20C12040-EFA9-482F-8C50-9153CBA153EF}"/>
              </a:ext>
            </a:extLst>
          </p:cNvPr>
          <p:cNvSpPr>
            <a:spLocks noGrp="1"/>
          </p:cNvSpPr>
          <p:nvPr>
            <p:ph idx="1"/>
          </p:nvPr>
        </p:nvSpPr>
        <p:spPr>
          <a:xfrm>
            <a:off x="1066799" y="2415379"/>
            <a:ext cx="4539129" cy="3699747"/>
          </a:xfrm>
        </p:spPr>
        <p:txBody>
          <a:bodyPr>
            <a:normAutofit/>
          </a:bodyPr>
          <a:lstStyle/>
          <a:p>
            <a:pPr>
              <a:lnSpc>
                <a:spcPct val="140000"/>
              </a:lnSpc>
            </a:pPr>
            <a:r>
              <a:rPr lang="en-ZA" sz="1700" dirty="0"/>
              <a:t>Further the group surveyed can also be divided in age groups vs area they are from.</a:t>
            </a:r>
          </a:p>
          <a:p>
            <a:pPr>
              <a:lnSpc>
                <a:spcPct val="140000"/>
              </a:lnSpc>
            </a:pPr>
            <a:r>
              <a:rPr lang="en-ZA" sz="1700" dirty="0"/>
              <a:t>Based on the age groups the data also indicates which group has is employed </a:t>
            </a:r>
          </a:p>
          <a:p>
            <a:pPr>
              <a:lnSpc>
                <a:spcPct val="140000"/>
              </a:lnSpc>
            </a:pPr>
            <a:endParaRPr lang="en-ZA" sz="1700" dirty="0"/>
          </a:p>
          <a:p>
            <a:pPr>
              <a:lnSpc>
                <a:spcPct val="140000"/>
              </a:lnSpc>
            </a:pPr>
            <a:endParaRPr lang="en-ZA" sz="1700" dirty="0"/>
          </a:p>
          <a:p>
            <a:pPr>
              <a:lnSpc>
                <a:spcPct val="140000"/>
              </a:lnSpc>
            </a:pPr>
            <a:endParaRPr lang="en-ZA" sz="1700" dirty="0"/>
          </a:p>
        </p:txBody>
      </p:sp>
      <p:pic>
        <p:nvPicPr>
          <p:cNvPr id="18" name="Picture 7" descr="Maze">
            <a:extLst>
              <a:ext uri="{FF2B5EF4-FFF2-40B4-BE49-F238E27FC236}">
                <a16:creationId xmlns:a16="http://schemas.microsoft.com/office/drawing/2014/main" id="{7C4577CA-841E-48A1-B34B-773E69DD9569}"/>
              </a:ext>
            </a:extLst>
          </p:cNvPr>
          <p:cNvPicPr>
            <a:picLocks noChangeAspect="1"/>
          </p:cNvPicPr>
          <p:nvPr/>
        </p:nvPicPr>
        <p:blipFill rotWithShape="1">
          <a:blip r:embed="rId2"/>
          <a:srcRect l="19981" r="26102"/>
          <a:stretch/>
        </p:blipFill>
        <p:spPr>
          <a:xfrm>
            <a:off x="6645834" y="1"/>
            <a:ext cx="5546166" cy="6866192"/>
          </a:xfrm>
          <a:prstGeom prst="rect">
            <a:avLst/>
          </a:prstGeom>
        </p:spPr>
      </p:pic>
      <p:grpSp>
        <p:nvGrpSpPr>
          <p:cNvPr id="27" name="Group 26">
            <a:extLst>
              <a:ext uri="{FF2B5EF4-FFF2-40B4-BE49-F238E27FC236}">
                <a16:creationId xmlns:a16="http://schemas.microsoft.com/office/drawing/2014/main" id="{3389B237-4CAB-4403-A95C-C04D71F4B42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445458" y="-31769"/>
            <a:ext cx="510538" cy="6804779"/>
            <a:chOff x="11445458" y="-31769"/>
            <a:chExt cx="510538" cy="6804779"/>
          </a:xfrm>
        </p:grpSpPr>
        <p:sp>
          <p:nvSpPr>
            <p:cNvPr id="28" name="Freeform 8">
              <a:extLst>
                <a:ext uri="{FF2B5EF4-FFF2-40B4-BE49-F238E27FC236}">
                  <a16:creationId xmlns:a16="http://schemas.microsoft.com/office/drawing/2014/main" id="{57652216-AF47-4D6B-A81B-2DC28B62559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47521" y="6663369"/>
              <a:ext cx="131153" cy="88130"/>
            </a:xfrm>
            <a:custGeom>
              <a:avLst/>
              <a:gdLst>
                <a:gd name="T0" fmla="*/ 26 w 40"/>
                <a:gd name="T1" fmla="*/ 0 h 29"/>
                <a:gd name="T2" fmla="*/ 39 w 40"/>
                <a:gd name="T3" fmla="*/ 20 h 29"/>
                <a:gd name="T4" fmla="*/ 26 w 40"/>
                <a:gd name="T5" fmla="*/ 0 h 29"/>
              </a:gdLst>
              <a:ahLst/>
              <a:cxnLst>
                <a:cxn ang="0">
                  <a:pos x="T0" y="T1"/>
                </a:cxn>
                <a:cxn ang="0">
                  <a:pos x="T2" y="T3"/>
                </a:cxn>
                <a:cxn ang="0">
                  <a:pos x="T4" y="T5"/>
                </a:cxn>
              </a:cxnLst>
              <a:rect l="0" t="0" r="r" b="b"/>
              <a:pathLst>
                <a:path w="40" h="29">
                  <a:moveTo>
                    <a:pt x="26" y="0"/>
                  </a:moveTo>
                  <a:cubicBezTo>
                    <a:pt x="34" y="0"/>
                    <a:pt x="40" y="10"/>
                    <a:pt x="39" y="20"/>
                  </a:cubicBezTo>
                  <a:cubicBezTo>
                    <a:pt x="17" y="29"/>
                    <a:pt x="0" y="10"/>
                    <a:pt x="26"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29" name="Freeform 43">
              <a:extLst>
                <a:ext uri="{FF2B5EF4-FFF2-40B4-BE49-F238E27FC236}">
                  <a16:creationId xmlns:a16="http://schemas.microsoft.com/office/drawing/2014/main" id="{0E53B701-E5D9-4269-97AD-69F3087D288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68634" y="742112"/>
              <a:ext cx="143559" cy="75075"/>
            </a:xfrm>
            <a:custGeom>
              <a:avLst/>
              <a:gdLst>
                <a:gd name="T0" fmla="*/ 28 w 44"/>
                <a:gd name="T1" fmla="*/ 0 h 25"/>
                <a:gd name="T2" fmla="*/ 25 w 44"/>
                <a:gd name="T3" fmla="*/ 25 h 25"/>
                <a:gd name="T4" fmla="*/ 28 w 44"/>
                <a:gd name="T5" fmla="*/ 0 h 25"/>
              </a:gdLst>
              <a:ahLst/>
              <a:cxnLst>
                <a:cxn ang="0">
                  <a:pos x="T0" y="T1"/>
                </a:cxn>
                <a:cxn ang="0">
                  <a:pos x="T2" y="T3"/>
                </a:cxn>
                <a:cxn ang="0">
                  <a:pos x="T4" y="T5"/>
                </a:cxn>
              </a:cxnLst>
              <a:rect l="0" t="0" r="r" b="b"/>
              <a:pathLst>
                <a:path w="44" h="25">
                  <a:moveTo>
                    <a:pt x="28" y="0"/>
                  </a:moveTo>
                  <a:cubicBezTo>
                    <a:pt x="44" y="2"/>
                    <a:pt x="38" y="22"/>
                    <a:pt x="25" y="25"/>
                  </a:cubicBezTo>
                  <a:cubicBezTo>
                    <a:pt x="0" y="25"/>
                    <a:pt x="9" y="5"/>
                    <a:pt x="28"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0" name="Freeform 51">
              <a:extLst>
                <a:ext uri="{FF2B5EF4-FFF2-40B4-BE49-F238E27FC236}">
                  <a16:creationId xmlns:a16="http://schemas.microsoft.com/office/drawing/2014/main" id="{53F3EB0D-ADA8-4F65-9811-0A990FE6BE1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806592" y="959823"/>
              <a:ext cx="115202" cy="90579"/>
            </a:xfrm>
            <a:custGeom>
              <a:avLst/>
              <a:gdLst>
                <a:gd name="T0" fmla="*/ 19 w 35"/>
                <a:gd name="T1" fmla="*/ 0 h 30"/>
                <a:gd name="T2" fmla="*/ 33 w 35"/>
                <a:gd name="T3" fmla="*/ 15 h 30"/>
                <a:gd name="T4" fmla="*/ 25 w 35"/>
                <a:gd name="T5" fmla="*/ 19 h 30"/>
                <a:gd name="T6" fmla="*/ 19 w 35"/>
                <a:gd name="T7" fmla="*/ 0 h 30"/>
              </a:gdLst>
              <a:ahLst/>
              <a:cxnLst>
                <a:cxn ang="0">
                  <a:pos x="T0" y="T1"/>
                </a:cxn>
                <a:cxn ang="0">
                  <a:pos x="T2" y="T3"/>
                </a:cxn>
                <a:cxn ang="0">
                  <a:pos x="T4" y="T5"/>
                </a:cxn>
                <a:cxn ang="0">
                  <a:pos x="T6" y="T7"/>
                </a:cxn>
              </a:cxnLst>
              <a:rect l="0" t="0" r="r" b="b"/>
              <a:pathLst>
                <a:path w="35" h="30">
                  <a:moveTo>
                    <a:pt x="19" y="0"/>
                  </a:moveTo>
                  <a:cubicBezTo>
                    <a:pt x="26" y="0"/>
                    <a:pt x="35" y="8"/>
                    <a:pt x="33" y="15"/>
                  </a:cubicBezTo>
                  <a:cubicBezTo>
                    <a:pt x="30" y="12"/>
                    <a:pt x="27" y="17"/>
                    <a:pt x="25" y="19"/>
                  </a:cubicBezTo>
                  <a:cubicBezTo>
                    <a:pt x="7" y="30"/>
                    <a:pt x="0" y="5"/>
                    <a:pt x="19"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1" name="Freeform 53">
              <a:extLst>
                <a:ext uri="{FF2B5EF4-FFF2-40B4-BE49-F238E27FC236}">
                  <a16:creationId xmlns:a16="http://schemas.microsoft.com/office/drawing/2014/main" id="{7FC10137-17E1-4C6D-B7A2-CD86B7C148F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94678" y="1198596"/>
              <a:ext cx="127608" cy="79154"/>
            </a:xfrm>
            <a:custGeom>
              <a:avLst/>
              <a:gdLst>
                <a:gd name="T0" fmla="*/ 24 w 39"/>
                <a:gd name="T1" fmla="*/ 0 h 26"/>
                <a:gd name="T2" fmla="*/ 20 w 39"/>
                <a:gd name="T3" fmla="*/ 26 h 26"/>
                <a:gd name="T4" fmla="*/ 24 w 39"/>
                <a:gd name="T5" fmla="*/ 0 h 26"/>
              </a:gdLst>
              <a:ahLst/>
              <a:cxnLst>
                <a:cxn ang="0">
                  <a:pos x="T0" y="T1"/>
                </a:cxn>
                <a:cxn ang="0">
                  <a:pos x="T2" y="T3"/>
                </a:cxn>
                <a:cxn ang="0">
                  <a:pos x="T4" y="T5"/>
                </a:cxn>
              </a:cxnLst>
              <a:rect l="0" t="0" r="r" b="b"/>
              <a:pathLst>
                <a:path w="39" h="26">
                  <a:moveTo>
                    <a:pt x="24" y="0"/>
                  </a:moveTo>
                  <a:cubicBezTo>
                    <a:pt x="39" y="3"/>
                    <a:pt x="36" y="26"/>
                    <a:pt x="20" y="26"/>
                  </a:cubicBezTo>
                  <a:cubicBezTo>
                    <a:pt x="0" y="18"/>
                    <a:pt x="3" y="3"/>
                    <a:pt x="24"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2" name="Freeform 54">
              <a:extLst>
                <a:ext uri="{FF2B5EF4-FFF2-40B4-BE49-F238E27FC236}">
                  <a16:creationId xmlns:a16="http://schemas.microsoft.com/office/drawing/2014/main" id="{983715DD-6794-4B57-8585-E0EFF671E73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48560" y="447364"/>
              <a:ext cx="134697" cy="105266"/>
            </a:xfrm>
            <a:custGeom>
              <a:avLst/>
              <a:gdLst>
                <a:gd name="T0" fmla="*/ 28 w 41"/>
                <a:gd name="T1" fmla="*/ 2 h 35"/>
                <a:gd name="T2" fmla="*/ 40 w 41"/>
                <a:gd name="T3" fmla="*/ 21 h 35"/>
                <a:gd name="T4" fmla="*/ 28 w 41"/>
                <a:gd name="T5" fmla="*/ 2 h 35"/>
              </a:gdLst>
              <a:ahLst/>
              <a:cxnLst>
                <a:cxn ang="0">
                  <a:pos x="T0" y="T1"/>
                </a:cxn>
                <a:cxn ang="0">
                  <a:pos x="T2" y="T3"/>
                </a:cxn>
                <a:cxn ang="0">
                  <a:pos x="T4" y="T5"/>
                </a:cxn>
              </a:cxnLst>
              <a:rect l="0" t="0" r="r" b="b"/>
              <a:pathLst>
                <a:path w="41" h="35">
                  <a:moveTo>
                    <a:pt x="28" y="2"/>
                  </a:moveTo>
                  <a:cubicBezTo>
                    <a:pt x="37" y="0"/>
                    <a:pt x="41" y="13"/>
                    <a:pt x="40" y="21"/>
                  </a:cubicBezTo>
                  <a:cubicBezTo>
                    <a:pt x="22" y="35"/>
                    <a:pt x="0" y="10"/>
                    <a:pt x="28" y="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3" name="Freeform 55">
              <a:extLst>
                <a:ext uri="{FF2B5EF4-FFF2-40B4-BE49-F238E27FC236}">
                  <a16:creationId xmlns:a16="http://schemas.microsoft.com/office/drawing/2014/main" id="{6B8B9805-E14F-4943-B15E-48460BFD607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94538" y="1408197"/>
              <a:ext cx="131153" cy="69362"/>
            </a:xfrm>
            <a:custGeom>
              <a:avLst/>
              <a:gdLst>
                <a:gd name="T0" fmla="*/ 24 w 40"/>
                <a:gd name="T1" fmla="*/ 0 h 23"/>
                <a:gd name="T2" fmla="*/ 25 w 40"/>
                <a:gd name="T3" fmla="*/ 23 h 23"/>
                <a:gd name="T4" fmla="*/ 24 w 40"/>
                <a:gd name="T5" fmla="*/ 0 h 23"/>
              </a:gdLst>
              <a:ahLst/>
              <a:cxnLst>
                <a:cxn ang="0">
                  <a:pos x="T0" y="T1"/>
                </a:cxn>
                <a:cxn ang="0">
                  <a:pos x="T2" y="T3"/>
                </a:cxn>
                <a:cxn ang="0">
                  <a:pos x="T4" y="T5"/>
                </a:cxn>
              </a:cxnLst>
              <a:rect l="0" t="0" r="r" b="b"/>
              <a:pathLst>
                <a:path w="40" h="23">
                  <a:moveTo>
                    <a:pt x="24" y="0"/>
                  </a:moveTo>
                  <a:cubicBezTo>
                    <a:pt x="40" y="0"/>
                    <a:pt x="38" y="20"/>
                    <a:pt x="25" y="23"/>
                  </a:cubicBezTo>
                  <a:cubicBezTo>
                    <a:pt x="0" y="22"/>
                    <a:pt x="6" y="3"/>
                    <a:pt x="24"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4" name="Freeform 56">
              <a:extLst>
                <a:ext uri="{FF2B5EF4-FFF2-40B4-BE49-F238E27FC236}">
                  <a16:creationId xmlns:a16="http://schemas.microsoft.com/office/drawing/2014/main" id="{112C42C6-34DE-404D-B18A-8E94E76A3C4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94234" y="2238233"/>
              <a:ext cx="128495" cy="72626"/>
            </a:xfrm>
            <a:custGeom>
              <a:avLst/>
              <a:gdLst>
                <a:gd name="T0" fmla="*/ 21 w 39"/>
                <a:gd name="T1" fmla="*/ 0 h 24"/>
                <a:gd name="T2" fmla="*/ 22 w 39"/>
                <a:gd name="T3" fmla="*/ 24 h 24"/>
                <a:gd name="T4" fmla="*/ 21 w 39"/>
                <a:gd name="T5" fmla="*/ 0 h 24"/>
              </a:gdLst>
              <a:ahLst/>
              <a:cxnLst>
                <a:cxn ang="0">
                  <a:pos x="T0" y="T1"/>
                </a:cxn>
                <a:cxn ang="0">
                  <a:pos x="T2" y="T3"/>
                </a:cxn>
                <a:cxn ang="0">
                  <a:pos x="T4" y="T5"/>
                </a:cxn>
              </a:cxnLst>
              <a:rect l="0" t="0" r="r" b="b"/>
              <a:pathLst>
                <a:path w="39" h="24">
                  <a:moveTo>
                    <a:pt x="21" y="0"/>
                  </a:moveTo>
                  <a:cubicBezTo>
                    <a:pt x="37" y="0"/>
                    <a:pt x="39" y="23"/>
                    <a:pt x="22" y="24"/>
                  </a:cubicBezTo>
                  <a:cubicBezTo>
                    <a:pt x="7" y="22"/>
                    <a:pt x="0" y="5"/>
                    <a:pt x="21"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5" name="Freeform 57">
              <a:extLst>
                <a:ext uri="{FF2B5EF4-FFF2-40B4-BE49-F238E27FC236}">
                  <a16:creationId xmlns:a16="http://schemas.microsoft.com/office/drawing/2014/main" id="{105114E3-B528-44FB-AD64-31F7940A69E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80687" y="1617942"/>
              <a:ext cx="140901" cy="93843"/>
            </a:xfrm>
            <a:custGeom>
              <a:avLst/>
              <a:gdLst>
                <a:gd name="T0" fmla="*/ 27 w 43"/>
                <a:gd name="T1" fmla="*/ 3 h 31"/>
                <a:gd name="T2" fmla="*/ 40 w 43"/>
                <a:gd name="T3" fmla="*/ 23 h 31"/>
                <a:gd name="T4" fmla="*/ 27 w 43"/>
                <a:gd name="T5" fmla="*/ 3 h 31"/>
              </a:gdLst>
              <a:ahLst/>
              <a:cxnLst>
                <a:cxn ang="0">
                  <a:pos x="T0" y="T1"/>
                </a:cxn>
                <a:cxn ang="0">
                  <a:pos x="T2" y="T3"/>
                </a:cxn>
                <a:cxn ang="0">
                  <a:pos x="T4" y="T5"/>
                </a:cxn>
              </a:cxnLst>
              <a:rect l="0" t="0" r="r" b="b"/>
              <a:pathLst>
                <a:path w="43" h="31">
                  <a:moveTo>
                    <a:pt x="27" y="3"/>
                  </a:moveTo>
                  <a:cubicBezTo>
                    <a:pt x="35" y="0"/>
                    <a:pt x="43" y="17"/>
                    <a:pt x="40" y="23"/>
                  </a:cubicBezTo>
                  <a:cubicBezTo>
                    <a:pt x="21" y="31"/>
                    <a:pt x="0" y="15"/>
                    <a:pt x="27" y="3"/>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6" name="Freeform 59">
              <a:extLst>
                <a:ext uri="{FF2B5EF4-FFF2-40B4-BE49-F238E27FC236}">
                  <a16:creationId xmlns:a16="http://schemas.microsoft.com/office/drawing/2014/main" id="{66162961-2E66-4F1D-AD08-A09C28C5E0B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60137" y="200295"/>
              <a:ext cx="124063" cy="78339"/>
            </a:xfrm>
            <a:custGeom>
              <a:avLst/>
              <a:gdLst>
                <a:gd name="T0" fmla="*/ 22 w 38"/>
                <a:gd name="T1" fmla="*/ 0 h 26"/>
                <a:gd name="T2" fmla="*/ 18 w 38"/>
                <a:gd name="T3" fmla="*/ 26 h 26"/>
                <a:gd name="T4" fmla="*/ 22 w 38"/>
                <a:gd name="T5" fmla="*/ 0 h 26"/>
              </a:gdLst>
              <a:ahLst/>
              <a:cxnLst>
                <a:cxn ang="0">
                  <a:pos x="T0" y="T1"/>
                </a:cxn>
                <a:cxn ang="0">
                  <a:pos x="T2" y="T3"/>
                </a:cxn>
                <a:cxn ang="0">
                  <a:pos x="T4" y="T5"/>
                </a:cxn>
              </a:cxnLst>
              <a:rect l="0" t="0" r="r" b="b"/>
              <a:pathLst>
                <a:path w="38" h="26">
                  <a:moveTo>
                    <a:pt x="22" y="0"/>
                  </a:moveTo>
                  <a:cubicBezTo>
                    <a:pt x="38" y="3"/>
                    <a:pt x="33" y="25"/>
                    <a:pt x="18" y="26"/>
                  </a:cubicBezTo>
                  <a:cubicBezTo>
                    <a:pt x="0" y="20"/>
                    <a:pt x="6" y="3"/>
                    <a:pt x="22"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7" name="Freeform 60">
              <a:extLst>
                <a:ext uri="{FF2B5EF4-FFF2-40B4-BE49-F238E27FC236}">
                  <a16:creationId xmlns:a16="http://schemas.microsoft.com/office/drawing/2014/main" id="{7DF10D80-7F03-41B7-BF83-7086CFB7054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55368" y="1847736"/>
              <a:ext cx="131153" cy="69362"/>
            </a:xfrm>
            <a:custGeom>
              <a:avLst/>
              <a:gdLst>
                <a:gd name="T0" fmla="*/ 24 w 40"/>
                <a:gd name="T1" fmla="*/ 0 h 23"/>
                <a:gd name="T2" fmla="*/ 25 w 40"/>
                <a:gd name="T3" fmla="*/ 23 h 23"/>
                <a:gd name="T4" fmla="*/ 24 w 40"/>
                <a:gd name="T5" fmla="*/ 0 h 23"/>
              </a:gdLst>
              <a:ahLst/>
              <a:cxnLst>
                <a:cxn ang="0">
                  <a:pos x="T0" y="T1"/>
                </a:cxn>
                <a:cxn ang="0">
                  <a:pos x="T2" y="T3"/>
                </a:cxn>
                <a:cxn ang="0">
                  <a:pos x="T4" y="T5"/>
                </a:cxn>
              </a:cxnLst>
              <a:rect l="0" t="0" r="r" b="b"/>
              <a:pathLst>
                <a:path w="40" h="23">
                  <a:moveTo>
                    <a:pt x="24" y="0"/>
                  </a:moveTo>
                  <a:cubicBezTo>
                    <a:pt x="40" y="0"/>
                    <a:pt x="38" y="20"/>
                    <a:pt x="25" y="23"/>
                  </a:cubicBezTo>
                  <a:cubicBezTo>
                    <a:pt x="0" y="22"/>
                    <a:pt x="6" y="4"/>
                    <a:pt x="24"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8" name="Freeform 61">
              <a:extLst>
                <a:ext uri="{FF2B5EF4-FFF2-40B4-BE49-F238E27FC236}">
                  <a16:creationId xmlns:a16="http://schemas.microsoft.com/office/drawing/2014/main" id="{60E5BEF8-88A7-4088-8382-FC596B16B94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34067" y="-12868"/>
              <a:ext cx="137356" cy="99554"/>
            </a:xfrm>
            <a:custGeom>
              <a:avLst/>
              <a:gdLst>
                <a:gd name="T0" fmla="*/ 25 w 42"/>
                <a:gd name="T1" fmla="*/ 1 h 33"/>
                <a:gd name="T2" fmla="*/ 4 w 42"/>
                <a:gd name="T3" fmla="*/ 19 h 33"/>
                <a:gd name="T4" fmla="*/ 25 w 42"/>
                <a:gd name="T5" fmla="*/ 1 h 33"/>
              </a:gdLst>
              <a:ahLst/>
              <a:cxnLst>
                <a:cxn ang="0">
                  <a:pos x="T0" y="T1"/>
                </a:cxn>
                <a:cxn ang="0">
                  <a:pos x="T2" y="T3"/>
                </a:cxn>
                <a:cxn ang="0">
                  <a:pos x="T4" y="T5"/>
                </a:cxn>
              </a:cxnLst>
              <a:rect l="0" t="0" r="r" b="b"/>
              <a:pathLst>
                <a:path w="42" h="33">
                  <a:moveTo>
                    <a:pt x="25" y="1"/>
                  </a:moveTo>
                  <a:cubicBezTo>
                    <a:pt x="42" y="14"/>
                    <a:pt x="15" y="33"/>
                    <a:pt x="4" y="19"/>
                  </a:cubicBezTo>
                  <a:cubicBezTo>
                    <a:pt x="0" y="5"/>
                    <a:pt x="16" y="0"/>
                    <a:pt x="25"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9" name="Freeform 78">
              <a:extLst>
                <a:ext uri="{FF2B5EF4-FFF2-40B4-BE49-F238E27FC236}">
                  <a16:creationId xmlns:a16="http://schemas.microsoft.com/office/drawing/2014/main" id="{4850C240-229E-44CC-9B0C-7C70B85241E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40903" y="665835"/>
              <a:ext cx="147990" cy="75075"/>
            </a:xfrm>
            <a:custGeom>
              <a:avLst/>
              <a:gdLst>
                <a:gd name="T0" fmla="*/ 22 w 45"/>
                <a:gd name="T1" fmla="*/ 0 h 25"/>
                <a:gd name="T2" fmla="*/ 28 w 45"/>
                <a:gd name="T3" fmla="*/ 25 h 25"/>
                <a:gd name="T4" fmla="*/ 22 w 45"/>
                <a:gd name="T5" fmla="*/ 0 h 25"/>
              </a:gdLst>
              <a:ahLst/>
              <a:cxnLst>
                <a:cxn ang="0">
                  <a:pos x="T0" y="T1"/>
                </a:cxn>
                <a:cxn ang="0">
                  <a:pos x="T2" y="T3"/>
                </a:cxn>
                <a:cxn ang="0">
                  <a:pos x="T4" y="T5"/>
                </a:cxn>
              </a:cxnLst>
              <a:rect l="0" t="0" r="r" b="b"/>
              <a:pathLst>
                <a:path w="45" h="25">
                  <a:moveTo>
                    <a:pt x="22" y="0"/>
                  </a:moveTo>
                  <a:cubicBezTo>
                    <a:pt x="32" y="1"/>
                    <a:pt x="45" y="21"/>
                    <a:pt x="28" y="25"/>
                  </a:cubicBezTo>
                  <a:cubicBezTo>
                    <a:pt x="9" y="23"/>
                    <a:pt x="0" y="9"/>
                    <a:pt x="22"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0" name="Freeform 79">
              <a:extLst>
                <a:ext uri="{FF2B5EF4-FFF2-40B4-BE49-F238E27FC236}">
                  <a16:creationId xmlns:a16="http://schemas.microsoft.com/office/drawing/2014/main" id="{0C20C1F3-97C9-485A-BBF1-F712C6FDD9E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53275" y="896880"/>
              <a:ext cx="124063" cy="69362"/>
            </a:xfrm>
            <a:custGeom>
              <a:avLst/>
              <a:gdLst>
                <a:gd name="T0" fmla="*/ 20 w 38"/>
                <a:gd name="T1" fmla="*/ 0 h 23"/>
                <a:gd name="T2" fmla="*/ 20 w 38"/>
                <a:gd name="T3" fmla="*/ 22 h 23"/>
                <a:gd name="T4" fmla="*/ 20 w 38"/>
                <a:gd name="T5" fmla="*/ 0 h 23"/>
              </a:gdLst>
              <a:ahLst/>
              <a:cxnLst>
                <a:cxn ang="0">
                  <a:pos x="T0" y="T1"/>
                </a:cxn>
                <a:cxn ang="0">
                  <a:pos x="T2" y="T3"/>
                </a:cxn>
                <a:cxn ang="0">
                  <a:pos x="T4" y="T5"/>
                </a:cxn>
              </a:cxnLst>
              <a:rect l="0" t="0" r="r" b="b"/>
              <a:pathLst>
                <a:path w="38" h="23">
                  <a:moveTo>
                    <a:pt x="20" y="0"/>
                  </a:moveTo>
                  <a:cubicBezTo>
                    <a:pt x="37" y="3"/>
                    <a:pt x="38" y="23"/>
                    <a:pt x="20" y="22"/>
                  </a:cubicBezTo>
                  <a:cubicBezTo>
                    <a:pt x="8" y="18"/>
                    <a:pt x="0" y="5"/>
                    <a:pt x="20"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1" name="Freeform 80">
              <a:extLst>
                <a:ext uri="{FF2B5EF4-FFF2-40B4-BE49-F238E27FC236}">
                  <a16:creationId xmlns:a16="http://schemas.microsoft.com/office/drawing/2014/main" id="{5FB7F486-D669-4315-848B-079715C0A63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47934" y="1134675"/>
              <a:ext cx="124951" cy="66098"/>
            </a:xfrm>
            <a:custGeom>
              <a:avLst/>
              <a:gdLst>
                <a:gd name="T0" fmla="*/ 21 w 38"/>
                <a:gd name="T1" fmla="*/ 0 h 22"/>
                <a:gd name="T2" fmla="*/ 21 w 38"/>
                <a:gd name="T3" fmla="*/ 22 h 22"/>
                <a:gd name="T4" fmla="*/ 21 w 38"/>
                <a:gd name="T5" fmla="*/ 0 h 22"/>
              </a:gdLst>
              <a:ahLst/>
              <a:cxnLst>
                <a:cxn ang="0">
                  <a:pos x="T0" y="T1"/>
                </a:cxn>
                <a:cxn ang="0">
                  <a:pos x="T2" y="T3"/>
                </a:cxn>
                <a:cxn ang="0">
                  <a:pos x="T4" y="T5"/>
                </a:cxn>
              </a:cxnLst>
              <a:rect l="0" t="0" r="r" b="b"/>
              <a:pathLst>
                <a:path w="38" h="22">
                  <a:moveTo>
                    <a:pt x="21" y="0"/>
                  </a:moveTo>
                  <a:cubicBezTo>
                    <a:pt x="37" y="2"/>
                    <a:pt x="38" y="20"/>
                    <a:pt x="21" y="22"/>
                  </a:cubicBezTo>
                  <a:cubicBezTo>
                    <a:pt x="9" y="16"/>
                    <a:pt x="0" y="6"/>
                    <a:pt x="21"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2" name="Freeform 81">
              <a:extLst>
                <a:ext uri="{FF2B5EF4-FFF2-40B4-BE49-F238E27FC236}">
                  <a16:creationId xmlns:a16="http://schemas.microsoft.com/office/drawing/2014/main" id="{884943FC-F8F5-47A2-8C6C-AD8385B0F31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30984" y="2147729"/>
              <a:ext cx="140901" cy="90579"/>
            </a:xfrm>
            <a:custGeom>
              <a:avLst/>
              <a:gdLst>
                <a:gd name="T0" fmla="*/ 27 w 43"/>
                <a:gd name="T1" fmla="*/ 3 h 30"/>
                <a:gd name="T2" fmla="*/ 40 w 43"/>
                <a:gd name="T3" fmla="*/ 22 h 30"/>
                <a:gd name="T4" fmla="*/ 27 w 43"/>
                <a:gd name="T5" fmla="*/ 3 h 30"/>
              </a:gdLst>
              <a:ahLst/>
              <a:cxnLst>
                <a:cxn ang="0">
                  <a:pos x="T0" y="T1"/>
                </a:cxn>
                <a:cxn ang="0">
                  <a:pos x="T2" y="T3"/>
                </a:cxn>
                <a:cxn ang="0">
                  <a:pos x="T4" y="T5"/>
                </a:cxn>
              </a:cxnLst>
              <a:rect l="0" t="0" r="r" b="b"/>
              <a:pathLst>
                <a:path w="43" h="30">
                  <a:moveTo>
                    <a:pt x="27" y="3"/>
                  </a:moveTo>
                  <a:cubicBezTo>
                    <a:pt x="35" y="0"/>
                    <a:pt x="43" y="16"/>
                    <a:pt x="40" y="22"/>
                  </a:cubicBezTo>
                  <a:cubicBezTo>
                    <a:pt x="21" y="30"/>
                    <a:pt x="0" y="15"/>
                    <a:pt x="27" y="3"/>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3" name="Freeform 82">
              <a:extLst>
                <a:ext uri="{FF2B5EF4-FFF2-40B4-BE49-F238E27FC236}">
                  <a16:creationId xmlns:a16="http://schemas.microsoft.com/office/drawing/2014/main" id="{FBD1CFD7-B550-428B-99C5-E70AE1117A0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38820" y="1925276"/>
              <a:ext cx="128495" cy="69362"/>
            </a:xfrm>
            <a:custGeom>
              <a:avLst/>
              <a:gdLst>
                <a:gd name="T0" fmla="*/ 16 w 39"/>
                <a:gd name="T1" fmla="*/ 0 h 23"/>
                <a:gd name="T2" fmla="*/ 10 w 39"/>
                <a:gd name="T3" fmla="*/ 23 h 23"/>
                <a:gd name="T4" fmla="*/ 16 w 39"/>
                <a:gd name="T5" fmla="*/ 0 h 23"/>
              </a:gdLst>
              <a:ahLst/>
              <a:cxnLst>
                <a:cxn ang="0">
                  <a:pos x="T0" y="T1"/>
                </a:cxn>
                <a:cxn ang="0">
                  <a:pos x="T2" y="T3"/>
                </a:cxn>
                <a:cxn ang="0">
                  <a:pos x="T4" y="T5"/>
                </a:cxn>
              </a:cxnLst>
              <a:rect l="0" t="0" r="r" b="b"/>
              <a:pathLst>
                <a:path w="39" h="23">
                  <a:moveTo>
                    <a:pt x="16" y="0"/>
                  </a:moveTo>
                  <a:cubicBezTo>
                    <a:pt x="39" y="8"/>
                    <a:pt x="31" y="18"/>
                    <a:pt x="10" y="23"/>
                  </a:cubicBezTo>
                  <a:cubicBezTo>
                    <a:pt x="0" y="16"/>
                    <a:pt x="4" y="3"/>
                    <a:pt x="16"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4" name="Freeform 83">
              <a:extLst>
                <a:ext uri="{FF2B5EF4-FFF2-40B4-BE49-F238E27FC236}">
                  <a16:creationId xmlns:a16="http://schemas.microsoft.com/office/drawing/2014/main" id="{86464553-DBB1-4FDD-A906-723DE0BFAFB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11377" y="1610488"/>
              <a:ext cx="131153" cy="157493"/>
            </a:xfrm>
            <a:custGeom>
              <a:avLst/>
              <a:gdLst>
                <a:gd name="T0" fmla="*/ 13 w 40"/>
                <a:gd name="T1" fmla="*/ 7 h 52"/>
                <a:gd name="T2" fmla="*/ 0 w 40"/>
                <a:gd name="T3" fmla="*/ 24 h 52"/>
                <a:gd name="T4" fmla="*/ 13 w 40"/>
                <a:gd name="T5" fmla="*/ 7 h 52"/>
              </a:gdLst>
              <a:ahLst/>
              <a:cxnLst>
                <a:cxn ang="0">
                  <a:pos x="T0" y="T1"/>
                </a:cxn>
                <a:cxn ang="0">
                  <a:pos x="T2" y="T3"/>
                </a:cxn>
                <a:cxn ang="0">
                  <a:pos x="T4" y="T5"/>
                </a:cxn>
              </a:cxnLst>
              <a:rect l="0" t="0" r="r" b="b"/>
              <a:pathLst>
                <a:path w="40" h="52">
                  <a:moveTo>
                    <a:pt x="13" y="7"/>
                  </a:moveTo>
                  <a:cubicBezTo>
                    <a:pt x="40" y="12"/>
                    <a:pt x="18" y="52"/>
                    <a:pt x="0" y="24"/>
                  </a:cubicBezTo>
                  <a:cubicBezTo>
                    <a:pt x="2" y="0"/>
                    <a:pt x="6" y="17"/>
                    <a:pt x="13" y="7"/>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5" name="Freeform 84">
              <a:extLst>
                <a:ext uri="{FF2B5EF4-FFF2-40B4-BE49-F238E27FC236}">
                  <a16:creationId xmlns:a16="http://schemas.microsoft.com/office/drawing/2014/main" id="{41C1AA59-6A1E-4A61-8483-8056A09E0C6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22393" y="461249"/>
              <a:ext cx="131153" cy="88130"/>
            </a:xfrm>
            <a:custGeom>
              <a:avLst/>
              <a:gdLst>
                <a:gd name="T0" fmla="*/ 18 w 40"/>
                <a:gd name="T1" fmla="*/ 1 h 29"/>
                <a:gd name="T2" fmla="*/ 6 w 40"/>
                <a:gd name="T3" fmla="*/ 20 h 29"/>
                <a:gd name="T4" fmla="*/ 18 w 40"/>
                <a:gd name="T5" fmla="*/ 1 h 29"/>
              </a:gdLst>
              <a:ahLst/>
              <a:cxnLst>
                <a:cxn ang="0">
                  <a:pos x="T0" y="T1"/>
                </a:cxn>
                <a:cxn ang="0">
                  <a:pos x="T2" y="T3"/>
                </a:cxn>
                <a:cxn ang="0">
                  <a:pos x="T4" y="T5"/>
                </a:cxn>
              </a:cxnLst>
              <a:rect l="0" t="0" r="r" b="b"/>
              <a:pathLst>
                <a:path w="40" h="29">
                  <a:moveTo>
                    <a:pt x="18" y="1"/>
                  </a:moveTo>
                  <a:cubicBezTo>
                    <a:pt x="40" y="6"/>
                    <a:pt x="25" y="29"/>
                    <a:pt x="6" y="20"/>
                  </a:cubicBezTo>
                  <a:cubicBezTo>
                    <a:pt x="0" y="10"/>
                    <a:pt x="5" y="0"/>
                    <a:pt x="18"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6" name="Freeform 86">
              <a:extLst>
                <a:ext uri="{FF2B5EF4-FFF2-40B4-BE49-F238E27FC236}">
                  <a16:creationId xmlns:a16="http://schemas.microsoft.com/office/drawing/2014/main" id="{851A3E4E-2857-4A69-AEC0-79CF8C413DB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16789" y="39307"/>
              <a:ext cx="131153" cy="112612"/>
            </a:xfrm>
            <a:custGeom>
              <a:avLst/>
              <a:gdLst>
                <a:gd name="T0" fmla="*/ 22 w 40"/>
                <a:gd name="T1" fmla="*/ 1 h 37"/>
                <a:gd name="T2" fmla="*/ 15 w 40"/>
                <a:gd name="T3" fmla="*/ 23 h 37"/>
                <a:gd name="T4" fmla="*/ 22 w 40"/>
                <a:gd name="T5" fmla="*/ 1 h 37"/>
              </a:gdLst>
              <a:ahLst/>
              <a:cxnLst>
                <a:cxn ang="0">
                  <a:pos x="T0" y="T1"/>
                </a:cxn>
                <a:cxn ang="0">
                  <a:pos x="T2" y="T3"/>
                </a:cxn>
                <a:cxn ang="0">
                  <a:pos x="T4" y="T5"/>
                </a:cxn>
              </a:cxnLst>
              <a:rect l="0" t="0" r="r" b="b"/>
              <a:pathLst>
                <a:path w="40" h="37">
                  <a:moveTo>
                    <a:pt x="22" y="1"/>
                  </a:moveTo>
                  <a:cubicBezTo>
                    <a:pt x="40" y="3"/>
                    <a:pt x="33" y="37"/>
                    <a:pt x="15" y="23"/>
                  </a:cubicBezTo>
                  <a:cubicBezTo>
                    <a:pt x="0" y="20"/>
                    <a:pt x="7" y="0"/>
                    <a:pt x="22"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7" name="Freeform 89">
              <a:extLst>
                <a:ext uri="{FF2B5EF4-FFF2-40B4-BE49-F238E27FC236}">
                  <a16:creationId xmlns:a16="http://schemas.microsoft.com/office/drawing/2014/main" id="{363F6E9F-7E05-4464-BE66-BB27B4589D2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87165" y="1398137"/>
              <a:ext cx="134697" cy="93027"/>
            </a:xfrm>
            <a:custGeom>
              <a:avLst/>
              <a:gdLst>
                <a:gd name="T0" fmla="*/ 23 w 41"/>
                <a:gd name="T1" fmla="*/ 0 h 31"/>
                <a:gd name="T2" fmla="*/ 16 w 41"/>
                <a:gd name="T3" fmla="*/ 25 h 31"/>
                <a:gd name="T4" fmla="*/ 23 w 41"/>
                <a:gd name="T5" fmla="*/ 0 h 31"/>
              </a:gdLst>
              <a:ahLst/>
              <a:cxnLst>
                <a:cxn ang="0">
                  <a:pos x="T0" y="T1"/>
                </a:cxn>
                <a:cxn ang="0">
                  <a:pos x="T2" y="T3"/>
                </a:cxn>
                <a:cxn ang="0">
                  <a:pos x="T4" y="T5"/>
                </a:cxn>
              </a:cxnLst>
              <a:rect l="0" t="0" r="r" b="b"/>
              <a:pathLst>
                <a:path w="41" h="31">
                  <a:moveTo>
                    <a:pt x="23" y="0"/>
                  </a:moveTo>
                  <a:cubicBezTo>
                    <a:pt x="40" y="3"/>
                    <a:pt x="41" y="31"/>
                    <a:pt x="16" y="25"/>
                  </a:cubicBezTo>
                  <a:cubicBezTo>
                    <a:pt x="0" y="7"/>
                    <a:pt x="14" y="4"/>
                    <a:pt x="23"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8" name="Freeform 90">
              <a:extLst>
                <a:ext uri="{FF2B5EF4-FFF2-40B4-BE49-F238E27FC236}">
                  <a16:creationId xmlns:a16="http://schemas.microsoft.com/office/drawing/2014/main" id="{CE4367E1-2C4E-4A0B-A9E2-2DC3B3BCDC1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65017" y="2021046"/>
              <a:ext cx="2659" cy="8977"/>
            </a:xfrm>
            <a:custGeom>
              <a:avLst/>
              <a:gdLst>
                <a:gd name="T0" fmla="*/ 0 w 1"/>
                <a:gd name="T1" fmla="*/ 0 h 3"/>
                <a:gd name="T2" fmla="*/ 0 w 1"/>
                <a:gd name="T3" fmla="*/ 2 h 3"/>
                <a:gd name="T4" fmla="*/ 0 w 1"/>
                <a:gd name="T5" fmla="*/ 0 h 3"/>
              </a:gdLst>
              <a:ahLst/>
              <a:cxnLst>
                <a:cxn ang="0">
                  <a:pos x="T0" y="T1"/>
                </a:cxn>
                <a:cxn ang="0">
                  <a:pos x="T2" y="T3"/>
                </a:cxn>
                <a:cxn ang="0">
                  <a:pos x="T4" y="T5"/>
                </a:cxn>
              </a:cxnLst>
              <a:rect l="0" t="0" r="r" b="b"/>
              <a:pathLst>
                <a:path w="1" h="3">
                  <a:moveTo>
                    <a:pt x="0" y="0"/>
                  </a:moveTo>
                  <a:cubicBezTo>
                    <a:pt x="1" y="0"/>
                    <a:pt x="1" y="3"/>
                    <a:pt x="0" y="2"/>
                  </a:cubicBezTo>
                  <a:cubicBezTo>
                    <a:pt x="0" y="1"/>
                    <a:pt x="0" y="1"/>
                    <a:pt x="0"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9" name="Freeform 105">
              <a:extLst>
                <a:ext uri="{FF2B5EF4-FFF2-40B4-BE49-F238E27FC236}">
                  <a16:creationId xmlns:a16="http://schemas.microsoft.com/office/drawing/2014/main" id="{EE215DA3-ED82-4F29-9835-DD3B5ADD4DC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839032" y="2023516"/>
              <a:ext cx="140901" cy="93027"/>
            </a:xfrm>
            <a:custGeom>
              <a:avLst/>
              <a:gdLst>
                <a:gd name="T0" fmla="*/ 26 w 43"/>
                <a:gd name="T1" fmla="*/ 3 h 31"/>
                <a:gd name="T2" fmla="*/ 39 w 43"/>
                <a:gd name="T3" fmla="*/ 23 h 31"/>
                <a:gd name="T4" fmla="*/ 26 w 43"/>
                <a:gd name="T5" fmla="*/ 3 h 31"/>
              </a:gdLst>
              <a:ahLst/>
              <a:cxnLst>
                <a:cxn ang="0">
                  <a:pos x="T0" y="T1"/>
                </a:cxn>
                <a:cxn ang="0">
                  <a:pos x="T2" y="T3"/>
                </a:cxn>
                <a:cxn ang="0">
                  <a:pos x="T4" y="T5"/>
                </a:cxn>
              </a:cxnLst>
              <a:rect l="0" t="0" r="r" b="b"/>
              <a:pathLst>
                <a:path w="43" h="31">
                  <a:moveTo>
                    <a:pt x="26" y="3"/>
                  </a:moveTo>
                  <a:cubicBezTo>
                    <a:pt x="34" y="0"/>
                    <a:pt x="43" y="17"/>
                    <a:pt x="39" y="23"/>
                  </a:cubicBezTo>
                  <a:cubicBezTo>
                    <a:pt x="20" y="31"/>
                    <a:pt x="0" y="15"/>
                    <a:pt x="26" y="3"/>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0" name="Freeform 106">
              <a:extLst>
                <a:ext uri="{FF2B5EF4-FFF2-40B4-BE49-F238E27FC236}">
                  <a16:creationId xmlns:a16="http://schemas.microsoft.com/office/drawing/2014/main" id="{449C2B94-6D2C-466B-9091-18CA599565C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53729" y="261247"/>
              <a:ext cx="134697" cy="97107"/>
            </a:xfrm>
            <a:custGeom>
              <a:avLst/>
              <a:gdLst>
                <a:gd name="T0" fmla="*/ 25 w 41"/>
                <a:gd name="T1" fmla="*/ 0 h 32"/>
                <a:gd name="T2" fmla="*/ 4 w 41"/>
                <a:gd name="T3" fmla="*/ 18 h 32"/>
                <a:gd name="T4" fmla="*/ 25 w 41"/>
                <a:gd name="T5" fmla="*/ 0 h 32"/>
              </a:gdLst>
              <a:ahLst/>
              <a:cxnLst>
                <a:cxn ang="0">
                  <a:pos x="T0" y="T1"/>
                </a:cxn>
                <a:cxn ang="0">
                  <a:pos x="T2" y="T3"/>
                </a:cxn>
                <a:cxn ang="0">
                  <a:pos x="T4" y="T5"/>
                </a:cxn>
              </a:cxnLst>
              <a:rect l="0" t="0" r="r" b="b"/>
              <a:pathLst>
                <a:path w="41" h="32">
                  <a:moveTo>
                    <a:pt x="25" y="0"/>
                  </a:moveTo>
                  <a:cubicBezTo>
                    <a:pt x="41" y="13"/>
                    <a:pt x="15" y="32"/>
                    <a:pt x="4" y="18"/>
                  </a:cubicBezTo>
                  <a:cubicBezTo>
                    <a:pt x="0" y="5"/>
                    <a:pt x="15" y="0"/>
                    <a:pt x="25"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1" name="Freeform 32">
              <a:extLst>
                <a:ext uri="{FF2B5EF4-FFF2-40B4-BE49-F238E27FC236}">
                  <a16:creationId xmlns:a16="http://schemas.microsoft.com/office/drawing/2014/main" id="{9873A13E-F493-4022-9CDB-496767477DE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43710" y="3240972"/>
              <a:ext cx="144445" cy="106083"/>
            </a:xfrm>
            <a:custGeom>
              <a:avLst/>
              <a:gdLst>
                <a:gd name="T0" fmla="*/ 28 w 44"/>
                <a:gd name="T1" fmla="*/ 0 h 35"/>
                <a:gd name="T2" fmla="*/ 42 w 44"/>
                <a:gd name="T3" fmla="*/ 21 h 35"/>
                <a:gd name="T4" fmla="*/ 28 w 44"/>
                <a:gd name="T5" fmla="*/ 0 h 35"/>
              </a:gdLst>
              <a:ahLst/>
              <a:cxnLst>
                <a:cxn ang="0">
                  <a:pos x="T0" y="T1"/>
                </a:cxn>
                <a:cxn ang="0">
                  <a:pos x="T2" y="T3"/>
                </a:cxn>
                <a:cxn ang="0">
                  <a:pos x="T4" y="T5"/>
                </a:cxn>
              </a:cxnLst>
              <a:rect l="0" t="0" r="r" b="b"/>
              <a:pathLst>
                <a:path w="44" h="35">
                  <a:moveTo>
                    <a:pt x="28" y="0"/>
                  </a:moveTo>
                  <a:cubicBezTo>
                    <a:pt x="36" y="1"/>
                    <a:pt x="44" y="12"/>
                    <a:pt x="42" y="21"/>
                  </a:cubicBezTo>
                  <a:cubicBezTo>
                    <a:pt x="23" y="35"/>
                    <a:pt x="0" y="7"/>
                    <a:pt x="28"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2" name="Freeform 33">
              <a:extLst>
                <a:ext uri="{FF2B5EF4-FFF2-40B4-BE49-F238E27FC236}">
                  <a16:creationId xmlns:a16="http://schemas.microsoft.com/office/drawing/2014/main" id="{631ED96D-0634-4E7F-BE08-A8ACAA0A643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73623" y="4332283"/>
              <a:ext cx="151535" cy="75075"/>
            </a:xfrm>
            <a:custGeom>
              <a:avLst/>
              <a:gdLst>
                <a:gd name="T0" fmla="*/ 23 w 46"/>
                <a:gd name="T1" fmla="*/ 0 h 25"/>
                <a:gd name="T2" fmla="*/ 29 w 46"/>
                <a:gd name="T3" fmla="*/ 25 h 25"/>
                <a:gd name="T4" fmla="*/ 23 w 46"/>
                <a:gd name="T5" fmla="*/ 0 h 25"/>
              </a:gdLst>
              <a:ahLst/>
              <a:cxnLst>
                <a:cxn ang="0">
                  <a:pos x="T0" y="T1"/>
                </a:cxn>
                <a:cxn ang="0">
                  <a:pos x="T2" y="T3"/>
                </a:cxn>
                <a:cxn ang="0">
                  <a:pos x="T4" y="T5"/>
                </a:cxn>
              </a:cxnLst>
              <a:rect l="0" t="0" r="r" b="b"/>
              <a:pathLst>
                <a:path w="46" h="25">
                  <a:moveTo>
                    <a:pt x="23" y="0"/>
                  </a:moveTo>
                  <a:cubicBezTo>
                    <a:pt x="32" y="1"/>
                    <a:pt x="46" y="21"/>
                    <a:pt x="29" y="25"/>
                  </a:cubicBezTo>
                  <a:cubicBezTo>
                    <a:pt x="10" y="23"/>
                    <a:pt x="0" y="9"/>
                    <a:pt x="23"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3" name="Freeform 34">
              <a:extLst>
                <a:ext uri="{FF2B5EF4-FFF2-40B4-BE49-F238E27FC236}">
                  <a16:creationId xmlns:a16="http://schemas.microsoft.com/office/drawing/2014/main" id="{D43F1416-268F-487F-ABB4-1C62E6C68B8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77553" y="5329606"/>
              <a:ext cx="134697" cy="84051"/>
            </a:xfrm>
            <a:custGeom>
              <a:avLst/>
              <a:gdLst>
                <a:gd name="T0" fmla="*/ 22 w 41"/>
                <a:gd name="T1" fmla="*/ 0 h 28"/>
                <a:gd name="T2" fmla="*/ 8 w 41"/>
                <a:gd name="T3" fmla="*/ 21 h 28"/>
                <a:gd name="T4" fmla="*/ 22 w 41"/>
                <a:gd name="T5" fmla="*/ 0 h 28"/>
              </a:gdLst>
              <a:ahLst/>
              <a:cxnLst>
                <a:cxn ang="0">
                  <a:pos x="T0" y="T1"/>
                </a:cxn>
                <a:cxn ang="0">
                  <a:pos x="T2" y="T3"/>
                </a:cxn>
                <a:cxn ang="0">
                  <a:pos x="T4" y="T5"/>
                </a:cxn>
              </a:cxnLst>
              <a:rect l="0" t="0" r="r" b="b"/>
              <a:pathLst>
                <a:path w="41" h="28">
                  <a:moveTo>
                    <a:pt x="22" y="0"/>
                  </a:moveTo>
                  <a:cubicBezTo>
                    <a:pt x="41" y="13"/>
                    <a:pt x="24" y="28"/>
                    <a:pt x="8" y="21"/>
                  </a:cubicBezTo>
                  <a:cubicBezTo>
                    <a:pt x="0" y="8"/>
                    <a:pt x="8" y="0"/>
                    <a:pt x="22"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4" name="Freeform 35">
              <a:extLst>
                <a:ext uri="{FF2B5EF4-FFF2-40B4-BE49-F238E27FC236}">
                  <a16:creationId xmlns:a16="http://schemas.microsoft.com/office/drawing/2014/main" id="{E5E99890-1E26-4DDC-8F50-128C4875BAA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73205" y="4540510"/>
              <a:ext cx="131153" cy="84866"/>
            </a:xfrm>
            <a:custGeom>
              <a:avLst/>
              <a:gdLst>
                <a:gd name="T0" fmla="*/ 27 w 40"/>
                <a:gd name="T1" fmla="*/ 1 h 28"/>
                <a:gd name="T2" fmla="*/ 38 w 40"/>
                <a:gd name="T3" fmla="*/ 17 h 28"/>
                <a:gd name="T4" fmla="*/ 27 w 40"/>
                <a:gd name="T5" fmla="*/ 1 h 28"/>
              </a:gdLst>
              <a:ahLst/>
              <a:cxnLst>
                <a:cxn ang="0">
                  <a:pos x="T0" y="T1"/>
                </a:cxn>
                <a:cxn ang="0">
                  <a:pos x="T2" y="T3"/>
                </a:cxn>
                <a:cxn ang="0">
                  <a:pos x="T4" y="T5"/>
                </a:cxn>
              </a:cxnLst>
              <a:rect l="0" t="0" r="r" b="b"/>
              <a:pathLst>
                <a:path w="40" h="28">
                  <a:moveTo>
                    <a:pt x="27" y="1"/>
                  </a:moveTo>
                  <a:cubicBezTo>
                    <a:pt x="35" y="0"/>
                    <a:pt x="40" y="10"/>
                    <a:pt x="38" y="17"/>
                  </a:cubicBezTo>
                  <a:cubicBezTo>
                    <a:pt x="17" y="28"/>
                    <a:pt x="0" y="7"/>
                    <a:pt x="27"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5" name="Freeform 36">
              <a:extLst>
                <a:ext uri="{FF2B5EF4-FFF2-40B4-BE49-F238E27FC236}">
                  <a16:creationId xmlns:a16="http://schemas.microsoft.com/office/drawing/2014/main" id="{21D3B3BA-A1D7-450E-B002-44DFDC68F95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45342" y="5991495"/>
              <a:ext cx="144445" cy="102819"/>
            </a:xfrm>
            <a:custGeom>
              <a:avLst/>
              <a:gdLst>
                <a:gd name="T0" fmla="*/ 31 w 44"/>
                <a:gd name="T1" fmla="*/ 1 h 34"/>
                <a:gd name="T2" fmla="*/ 25 w 44"/>
                <a:gd name="T3" fmla="*/ 22 h 34"/>
                <a:gd name="T4" fmla="*/ 31 w 44"/>
                <a:gd name="T5" fmla="*/ 1 h 34"/>
              </a:gdLst>
              <a:ahLst/>
              <a:cxnLst>
                <a:cxn ang="0">
                  <a:pos x="T0" y="T1"/>
                </a:cxn>
                <a:cxn ang="0">
                  <a:pos x="T2" y="T3"/>
                </a:cxn>
                <a:cxn ang="0">
                  <a:pos x="T4" y="T5"/>
                </a:cxn>
              </a:cxnLst>
              <a:rect l="0" t="0" r="r" b="b"/>
              <a:pathLst>
                <a:path w="44" h="34">
                  <a:moveTo>
                    <a:pt x="31" y="1"/>
                  </a:moveTo>
                  <a:cubicBezTo>
                    <a:pt x="44" y="3"/>
                    <a:pt x="38" y="34"/>
                    <a:pt x="25" y="22"/>
                  </a:cubicBezTo>
                  <a:cubicBezTo>
                    <a:pt x="0" y="28"/>
                    <a:pt x="14" y="0"/>
                    <a:pt x="31"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6" name="Freeform 37">
              <a:extLst>
                <a:ext uri="{FF2B5EF4-FFF2-40B4-BE49-F238E27FC236}">
                  <a16:creationId xmlns:a16="http://schemas.microsoft.com/office/drawing/2014/main" id="{666093C3-5DCC-4A45-897C-F2C5CA94ACB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57108" y="3005032"/>
              <a:ext cx="115202" cy="121588"/>
            </a:xfrm>
            <a:custGeom>
              <a:avLst/>
              <a:gdLst>
                <a:gd name="T0" fmla="*/ 16 w 35"/>
                <a:gd name="T1" fmla="*/ 4 h 40"/>
                <a:gd name="T2" fmla="*/ 33 w 35"/>
                <a:gd name="T3" fmla="*/ 15 h 40"/>
                <a:gd name="T4" fmla="*/ 16 w 35"/>
                <a:gd name="T5" fmla="*/ 4 h 40"/>
              </a:gdLst>
              <a:ahLst/>
              <a:cxnLst>
                <a:cxn ang="0">
                  <a:pos x="T0" y="T1"/>
                </a:cxn>
                <a:cxn ang="0">
                  <a:pos x="T2" y="T3"/>
                </a:cxn>
                <a:cxn ang="0">
                  <a:pos x="T4" y="T5"/>
                </a:cxn>
              </a:cxnLst>
              <a:rect l="0" t="0" r="r" b="b"/>
              <a:pathLst>
                <a:path w="35" h="40">
                  <a:moveTo>
                    <a:pt x="16" y="4"/>
                  </a:moveTo>
                  <a:cubicBezTo>
                    <a:pt x="35" y="4"/>
                    <a:pt x="32" y="0"/>
                    <a:pt x="33" y="15"/>
                  </a:cubicBezTo>
                  <a:cubicBezTo>
                    <a:pt x="34" y="40"/>
                    <a:pt x="0" y="22"/>
                    <a:pt x="16" y="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7" name="Freeform 38">
              <a:extLst>
                <a:ext uri="{FF2B5EF4-FFF2-40B4-BE49-F238E27FC236}">
                  <a16:creationId xmlns:a16="http://schemas.microsoft.com/office/drawing/2014/main" id="{E5879CC9-6134-4E28-8170-9DD4240CC56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64777" y="4845128"/>
              <a:ext cx="127608" cy="69362"/>
            </a:xfrm>
            <a:custGeom>
              <a:avLst/>
              <a:gdLst>
                <a:gd name="T0" fmla="*/ 26 w 39"/>
                <a:gd name="T1" fmla="*/ 0 h 23"/>
                <a:gd name="T2" fmla="*/ 26 w 39"/>
                <a:gd name="T3" fmla="*/ 23 h 23"/>
                <a:gd name="T4" fmla="*/ 26 w 39"/>
                <a:gd name="T5" fmla="*/ 0 h 23"/>
              </a:gdLst>
              <a:ahLst/>
              <a:cxnLst>
                <a:cxn ang="0">
                  <a:pos x="T0" y="T1"/>
                </a:cxn>
                <a:cxn ang="0">
                  <a:pos x="T2" y="T3"/>
                </a:cxn>
                <a:cxn ang="0">
                  <a:pos x="T4" y="T5"/>
                </a:cxn>
              </a:cxnLst>
              <a:rect l="0" t="0" r="r" b="b"/>
              <a:pathLst>
                <a:path w="39" h="23">
                  <a:moveTo>
                    <a:pt x="26" y="0"/>
                  </a:moveTo>
                  <a:cubicBezTo>
                    <a:pt x="39" y="1"/>
                    <a:pt x="38" y="21"/>
                    <a:pt x="26" y="23"/>
                  </a:cubicBezTo>
                  <a:cubicBezTo>
                    <a:pt x="0" y="23"/>
                    <a:pt x="5" y="2"/>
                    <a:pt x="26"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8" name="Freeform 39">
              <a:extLst>
                <a:ext uri="{FF2B5EF4-FFF2-40B4-BE49-F238E27FC236}">
                  <a16:creationId xmlns:a16="http://schemas.microsoft.com/office/drawing/2014/main" id="{52B9234F-7351-4670-9340-3ABC48A30B8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56885" y="5086249"/>
              <a:ext cx="131153" cy="81603"/>
            </a:xfrm>
            <a:custGeom>
              <a:avLst/>
              <a:gdLst>
                <a:gd name="T0" fmla="*/ 25 w 40"/>
                <a:gd name="T1" fmla="*/ 0 h 27"/>
                <a:gd name="T2" fmla="*/ 38 w 40"/>
                <a:gd name="T3" fmla="*/ 20 h 27"/>
                <a:gd name="T4" fmla="*/ 25 w 40"/>
                <a:gd name="T5" fmla="*/ 0 h 27"/>
              </a:gdLst>
              <a:ahLst/>
              <a:cxnLst>
                <a:cxn ang="0">
                  <a:pos x="T0" y="T1"/>
                </a:cxn>
                <a:cxn ang="0">
                  <a:pos x="T2" y="T3"/>
                </a:cxn>
                <a:cxn ang="0">
                  <a:pos x="T4" y="T5"/>
                </a:cxn>
              </a:cxnLst>
              <a:rect l="0" t="0" r="r" b="b"/>
              <a:pathLst>
                <a:path w="40" h="27">
                  <a:moveTo>
                    <a:pt x="25" y="0"/>
                  </a:moveTo>
                  <a:cubicBezTo>
                    <a:pt x="34" y="0"/>
                    <a:pt x="40" y="11"/>
                    <a:pt x="38" y="20"/>
                  </a:cubicBezTo>
                  <a:cubicBezTo>
                    <a:pt x="17" y="27"/>
                    <a:pt x="0" y="12"/>
                    <a:pt x="25"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9" name="Freeform 40">
              <a:extLst>
                <a:ext uri="{FF2B5EF4-FFF2-40B4-BE49-F238E27FC236}">
                  <a16:creationId xmlns:a16="http://schemas.microsoft.com/office/drawing/2014/main" id="{3F67C8B5-D925-449D-BCA7-75173055140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51849" y="2542950"/>
              <a:ext cx="134697" cy="81603"/>
            </a:xfrm>
            <a:custGeom>
              <a:avLst/>
              <a:gdLst>
                <a:gd name="T0" fmla="*/ 19 w 41"/>
                <a:gd name="T1" fmla="*/ 0 h 27"/>
                <a:gd name="T2" fmla="*/ 7 w 41"/>
                <a:gd name="T3" fmla="*/ 20 h 27"/>
                <a:gd name="T4" fmla="*/ 19 w 41"/>
                <a:gd name="T5" fmla="*/ 0 h 27"/>
              </a:gdLst>
              <a:ahLst/>
              <a:cxnLst>
                <a:cxn ang="0">
                  <a:pos x="T0" y="T1"/>
                </a:cxn>
                <a:cxn ang="0">
                  <a:pos x="T2" y="T3"/>
                </a:cxn>
                <a:cxn ang="0">
                  <a:pos x="T4" y="T5"/>
                </a:cxn>
              </a:cxnLst>
              <a:rect l="0" t="0" r="r" b="b"/>
              <a:pathLst>
                <a:path w="41" h="27">
                  <a:moveTo>
                    <a:pt x="19" y="0"/>
                  </a:moveTo>
                  <a:cubicBezTo>
                    <a:pt x="41" y="9"/>
                    <a:pt x="28" y="27"/>
                    <a:pt x="7" y="20"/>
                  </a:cubicBezTo>
                  <a:cubicBezTo>
                    <a:pt x="0" y="8"/>
                    <a:pt x="7" y="1"/>
                    <a:pt x="19"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0" name="Freeform 41">
              <a:extLst>
                <a:ext uri="{FF2B5EF4-FFF2-40B4-BE49-F238E27FC236}">
                  <a16:creationId xmlns:a16="http://schemas.microsoft.com/office/drawing/2014/main" id="{71516E84-743F-4EE4-B466-909E55FCC98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45342" y="6223503"/>
              <a:ext cx="144445" cy="78339"/>
            </a:xfrm>
            <a:custGeom>
              <a:avLst/>
              <a:gdLst>
                <a:gd name="T0" fmla="*/ 29 w 44"/>
                <a:gd name="T1" fmla="*/ 0 h 26"/>
                <a:gd name="T2" fmla="*/ 26 w 44"/>
                <a:gd name="T3" fmla="*/ 26 h 26"/>
                <a:gd name="T4" fmla="*/ 29 w 44"/>
                <a:gd name="T5" fmla="*/ 0 h 26"/>
              </a:gdLst>
              <a:ahLst/>
              <a:cxnLst>
                <a:cxn ang="0">
                  <a:pos x="T0" y="T1"/>
                </a:cxn>
                <a:cxn ang="0">
                  <a:pos x="T2" y="T3"/>
                </a:cxn>
                <a:cxn ang="0">
                  <a:pos x="T4" y="T5"/>
                </a:cxn>
              </a:cxnLst>
              <a:rect l="0" t="0" r="r" b="b"/>
              <a:pathLst>
                <a:path w="44" h="26">
                  <a:moveTo>
                    <a:pt x="29" y="0"/>
                  </a:moveTo>
                  <a:cubicBezTo>
                    <a:pt x="44" y="3"/>
                    <a:pt x="40" y="22"/>
                    <a:pt x="26" y="26"/>
                  </a:cubicBezTo>
                  <a:cubicBezTo>
                    <a:pt x="0" y="25"/>
                    <a:pt x="11" y="6"/>
                    <a:pt x="29"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1" name="Freeform 42">
              <a:extLst>
                <a:ext uri="{FF2B5EF4-FFF2-40B4-BE49-F238E27FC236}">
                  <a16:creationId xmlns:a16="http://schemas.microsoft.com/office/drawing/2014/main" id="{285EE84A-B305-47FC-9896-3EAAE94F6D0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33510" y="5541519"/>
              <a:ext cx="144445" cy="97107"/>
            </a:xfrm>
            <a:custGeom>
              <a:avLst/>
              <a:gdLst>
                <a:gd name="T0" fmla="*/ 31 w 44"/>
                <a:gd name="T1" fmla="*/ 1 h 32"/>
                <a:gd name="T2" fmla="*/ 43 w 44"/>
                <a:gd name="T3" fmla="*/ 16 h 32"/>
                <a:gd name="T4" fmla="*/ 31 w 44"/>
                <a:gd name="T5" fmla="*/ 1 h 32"/>
              </a:gdLst>
              <a:ahLst/>
              <a:cxnLst>
                <a:cxn ang="0">
                  <a:pos x="T0" y="T1"/>
                </a:cxn>
                <a:cxn ang="0">
                  <a:pos x="T2" y="T3"/>
                </a:cxn>
                <a:cxn ang="0">
                  <a:pos x="T4" y="T5"/>
                </a:cxn>
              </a:cxnLst>
              <a:rect l="0" t="0" r="r" b="b"/>
              <a:pathLst>
                <a:path w="44" h="32">
                  <a:moveTo>
                    <a:pt x="31" y="1"/>
                  </a:moveTo>
                  <a:cubicBezTo>
                    <a:pt x="40" y="0"/>
                    <a:pt x="44" y="8"/>
                    <a:pt x="43" y="16"/>
                  </a:cubicBezTo>
                  <a:cubicBezTo>
                    <a:pt x="29" y="32"/>
                    <a:pt x="0" y="7"/>
                    <a:pt x="31"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2" name="Freeform 44">
              <a:extLst>
                <a:ext uri="{FF2B5EF4-FFF2-40B4-BE49-F238E27FC236}">
                  <a16:creationId xmlns:a16="http://schemas.microsoft.com/office/drawing/2014/main" id="{52175DC6-FE35-414D-B1FC-53870E0F6B9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37300" y="4025647"/>
              <a:ext cx="131153" cy="84866"/>
            </a:xfrm>
            <a:custGeom>
              <a:avLst/>
              <a:gdLst>
                <a:gd name="T0" fmla="*/ 27 w 40"/>
                <a:gd name="T1" fmla="*/ 1 h 28"/>
                <a:gd name="T2" fmla="*/ 38 w 40"/>
                <a:gd name="T3" fmla="*/ 17 h 28"/>
                <a:gd name="T4" fmla="*/ 27 w 40"/>
                <a:gd name="T5" fmla="*/ 1 h 28"/>
              </a:gdLst>
              <a:ahLst/>
              <a:cxnLst>
                <a:cxn ang="0">
                  <a:pos x="T0" y="T1"/>
                </a:cxn>
                <a:cxn ang="0">
                  <a:pos x="T2" y="T3"/>
                </a:cxn>
                <a:cxn ang="0">
                  <a:pos x="T4" y="T5"/>
                </a:cxn>
              </a:cxnLst>
              <a:rect l="0" t="0" r="r" b="b"/>
              <a:pathLst>
                <a:path w="40" h="28">
                  <a:moveTo>
                    <a:pt x="27" y="1"/>
                  </a:moveTo>
                  <a:cubicBezTo>
                    <a:pt x="35" y="0"/>
                    <a:pt x="40" y="10"/>
                    <a:pt x="38" y="17"/>
                  </a:cubicBezTo>
                  <a:cubicBezTo>
                    <a:pt x="17" y="28"/>
                    <a:pt x="0" y="7"/>
                    <a:pt x="27"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3" name="Freeform 45">
              <a:extLst>
                <a:ext uri="{FF2B5EF4-FFF2-40B4-BE49-F238E27FC236}">
                  <a16:creationId xmlns:a16="http://schemas.microsoft.com/office/drawing/2014/main" id="{ACD91DA3-CF45-4374-AEDA-5DA2E53EE45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15149" y="5781473"/>
              <a:ext cx="144445" cy="102819"/>
            </a:xfrm>
            <a:custGeom>
              <a:avLst/>
              <a:gdLst>
                <a:gd name="T0" fmla="*/ 31 w 44"/>
                <a:gd name="T1" fmla="*/ 0 h 34"/>
                <a:gd name="T2" fmla="*/ 42 w 44"/>
                <a:gd name="T3" fmla="*/ 19 h 34"/>
                <a:gd name="T4" fmla="*/ 31 w 44"/>
                <a:gd name="T5" fmla="*/ 0 h 34"/>
              </a:gdLst>
              <a:ahLst/>
              <a:cxnLst>
                <a:cxn ang="0">
                  <a:pos x="T0" y="T1"/>
                </a:cxn>
                <a:cxn ang="0">
                  <a:pos x="T2" y="T3"/>
                </a:cxn>
                <a:cxn ang="0">
                  <a:pos x="T4" y="T5"/>
                </a:cxn>
              </a:cxnLst>
              <a:rect l="0" t="0" r="r" b="b"/>
              <a:pathLst>
                <a:path w="44" h="34">
                  <a:moveTo>
                    <a:pt x="31" y="0"/>
                  </a:moveTo>
                  <a:cubicBezTo>
                    <a:pt x="39" y="0"/>
                    <a:pt x="44" y="12"/>
                    <a:pt x="42" y="19"/>
                  </a:cubicBezTo>
                  <a:cubicBezTo>
                    <a:pt x="25" y="34"/>
                    <a:pt x="0" y="8"/>
                    <a:pt x="31"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4" name="Freeform 46">
              <a:extLst>
                <a:ext uri="{FF2B5EF4-FFF2-40B4-BE49-F238E27FC236}">
                  <a16:creationId xmlns:a16="http://schemas.microsoft.com/office/drawing/2014/main" id="{8AAA7A16-3076-4557-9DC3-297D83248E0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64208" y="2775569"/>
              <a:ext cx="121406" cy="81603"/>
            </a:xfrm>
            <a:custGeom>
              <a:avLst/>
              <a:gdLst>
                <a:gd name="T0" fmla="*/ 19 w 37"/>
                <a:gd name="T1" fmla="*/ 1 h 27"/>
                <a:gd name="T2" fmla="*/ 21 w 37"/>
                <a:gd name="T3" fmla="*/ 27 h 27"/>
                <a:gd name="T4" fmla="*/ 19 w 37"/>
                <a:gd name="T5" fmla="*/ 1 h 27"/>
              </a:gdLst>
              <a:ahLst/>
              <a:cxnLst>
                <a:cxn ang="0">
                  <a:pos x="T0" y="T1"/>
                </a:cxn>
                <a:cxn ang="0">
                  <a:pos x="T2" y="T3"/>
                </a:cxn>
                <a:cxn ang="0">
                  <a:pos x="T4" y="T5"/>
                </a:cxn>
              </a:cxnLst>
              <a:rect l="0" t="0" r="r" b="b"/>
              <a:pathLst>
                <a:path w="37" h="27">
                  <a:moveTo>
                    <a:pt x="19" y="1"/>
                  </a:moveTo>
                  <a:cubicBezTo>
                    <a:pt x="31" y="2"/>
                    <a:pt x="37" y="24"/>
                    <a:pt x="21" y="27"/>
                  </a:cubicBezTo>
                  <a:cubicBezTo>
                    <a:pt x="1" y="27"/>
                    <a:pt x="0" y="0"/>
                    <a:pt x="19"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5" name="Freeform 47">
              <a:extLst>
                <a:ext uri="{FF2B5EF4-FFF2-40B4-BE49-F238E27FC236}">
                  <a16:creationId xmlns:a16="http://schemas.microsoft.com/office/drawing/2014/main" id="{62AFF181-4F3A-40CE-BC79-BD8D97E0C2E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22353" y="3794520"/>
              <a:ext cx="147990" cy="78339"/>
            </a:xfrm>
            <a:custGeom>
              <a:avLst/>
              <a:gdLst>
                <a:gd name="T0" fmla="*/ 22 w 45"/>
                <a:gd name="T1" fmla="*/ 0 h 26"/>
                <a:gd name="T2" fmla="*/ 28 w 45"/>
                <a:gd name="T3" fmla="*/ 26 h 26"/>
                <a:gd name="T4" fmla="*/ 22 w 45"/>
                <a:gd name="T5" fmla="*/ 0 h 26"/>
              </a:gdLst>
              <a:ahLst/>
              <a:cxnLst>
                <a:cxn ang="0">
                  <a:pos x="T0" y="T1"/>
                </a:cxn>
                <a:cxn ang="0">
                  <a:pos x="T2" y="T3"/>
                </a:cxn>
                <a:cxn ang="0">
                  <a:pos x="T4" y="T5"/>
                </a:cxn>
              </a:cxnLst>
              <a:rect l="0" t="0" r="r" b="b"/>
              <a:pathLst>
                <a:path w="45" h="26">
                  <a:moveTo>
                    <a:pt x="22" y="0"/>
                  </a:moveTo>
                  <a:cubicBezTo>
                    <a:pt x="32" y="2"/>
                    <a:pt x="45" y="22"/>
                    <a:pt x="28" y="26"/>
                  </a:cubicBezTo>
                  <a:cubicBezTo>
                    <a:pt x="10" y="24"/>
                    <a:pt x="0" y="9"/>
                    <a:pt x="22"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6" name="Freeform 48">
              <a:extLst>
                <a:ext uri="{FF2B5EF4-FFF2-40B4-BE49-F238E27FC236}">
                  <a16:creationId xmlns:a16="http://schemas.microsoft.com/office/drawing/2014/main" id="{E9EE8F9C-63EF-41F7-90AC-95F093366F0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17610" y="3561050"/>
              <a:ext cx="133812" cy="79154"/>
            </a:xfrm>
            <a:custGeom>
              <a:avLst/>
              <a:gdLst>
                <a:gd name="T0" fmla="*/ 19 w 41"/>
                <a:gd name="T1" fmla="*/ 0 h 26"/>
                <a:gd name="T2" fmla="*/ 7 w 41"/>
                <a:gd name="T3" fmla="*/ 19 h 26"/>
                <a:gd name="T4" fmla="*/ 19 w 41"/>
                <a:gd name="T5" fmla="*/ 0 h 26"/>
              </a:gdLst>
              <a:ahLst/>
              <a:cxnLst>
                <a:cxn ang="0">
                  <a:pos x="T0" y="T1"/>
                </a:cxn>
                <a:cxn ang="0">
                  <a:pos x="T2" y="T3"/>
                </a:cxn>
                <a:cxn ang="0">
                  <a:pos x="T4" y="T5"/>
                </a:cxn>
              </a:cxnLst>
              <a:rect l="0" t="0" r="r" b="b"/>
              <a:pathLst>
                <a:path w="41" h="26">
                  <a:moveTo>
                    <a:pt x="19" y="0"/>
                  </a:moveTo>
                  <a:cubicBezTo>
                    <a:pt x="41" y="9"/>
                    <a:pt x="28" y="26"/>
                    <a:pt x="7" y="19"/>
                  </a:cubicBezTo>
                  <a:cubicBezTo>
                    <a:pt x="0" y="8"/>
                    <a:pt x="7" y="1"/>
                    <a:pt x="19"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7" name="Freeform 62">
              <a:extLst>
                <a:ext uri="{FF2B5EF4-FFF2-40B4-BE49-F238E27FC236}">
                  <a16:creationId xmlns:a16="http://schemas.microsoft.com/office/drawing/2014/main" id="{F99D5EE6-2CC4-4A54-9A07-4734713E7AB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08042" y="2895364"/>
              <a:ext cx="150648" cy="75075"/>
            </a:xfrm>
            <a:custGeom>
              <a:avLst/>
              <a:gdLst>
                <a:gd name="T0" fmla="*/ 23 w 46"/>
                <a:gd name="T1" fmla="*/ 0 h 25"/>
                <a:gd name="T2" fmla="*/ 29 w 46"/>
                <a:gd name="T3" fmla="*/ 25 h 25"/>
                <a:gd name="T4" fmla="*/ 23 w 46"/>
                <a:gd name="T5" fmla="*/ 0 h 25"/>
              </a:gdLst>
              <a:ahLst/>
              <a:cxnLst>
                <a:cxn ang="0">
                  <a:pos x="T0" y="T1"/>
                </a:cxn>
                <a:cxn ang="0">
                  <a:pos x="T2" y="T3"/>
                </a:cxn>
                <a:cxn ang="0">
                  <a:pos x="T4" y="T5"/>
                </a:cxn>
              </a:cxnLst>
              <a:rect l="0" t="0" r="r" b="b"/>
              <a:pathLst>
                <a:path w="46" h="25">
                  <a:moveTo>
                    <a:pt x="23" y="0"/>
                  </a:moveTo>
                  <a:cubicBezTo>
                    <a:pt x="32" y="1"/>
                    <a:pt x="46" y="21"/>
                    <a:pt x="29" y="25"/>
                  </a:cubicBezTo>
                  <a:cubicBezTo>
                    <a:pt x="10" y="24"/>
                    <a:pt x="0" y="9"/>
                    <a:pt x="23"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8" name="Freeform 63">
              <a:extLst>
                <a:ext uri="{FF2B5EF4-FFF2-40B4-BE49-F238E27FC236}">
                  <a16:creationId xmlns:a16="http://schemas.microsoft.com/office/drawing/2014/main" id="{DC83D62C-4898-4734-893F-7FE7A2D706D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19400" y="4033977"/>
              <a:ext cx="121406" cy="124036"/>
            </a:xfrm>
            <a:custGeom>
              <a:avLst/>
              <a:gdLst>
                <a:gd name="T0" fmla="*/ 24 w 37"/>
                <a:gd name="T1" fmla="*/ 4 h 41"/>
                <a:gd name="T2" fmla="*/ 29 w 37"/>
                <a:gd name="T3" fmla="*/ 26 h 41"/>
                <a:gd name="T4" fmla="*/ 24 w 37"/>
                <a:gd name="T5" fmla="*/ 4 h 41"/>
              </a:gdLst>
              <a:ahLst/>
              <a:cxnLst>
                <a:cxn ang="0">
                  <a:pos x="T0" y="T1"/>
                </a:cxn>
                <a:cxn ang="0">
                  <a:pos x="T2" y="T3"/>
                </a:cxn>
                <a:cxn ang="0">
                  <a:pos x="T4" y="T5"/>
                </a:cxn>
              </a:cxnLst>
              <a:rect l="0" t="0" r="r" b="b"/>
              <a:pathLst>
                <a:path w="37" h="41">
                  <a:moveTo>
                    <a:pt x="24" y="4"/>
                  </a:moveTo>
                  <a:cubicBezTo>
                    <a:pt x="37" y="1"/>
                    <a:pt x="28" y="18"/>
                    <a:pt x="29" y="26"/>
                  </a:cubicBezTo>
                  <a:cubicBezTo>
                    <a:pt x="8" y="41"/>
                    <a:pt x="0" y="0"/>
                    <a:pt x="24" y="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9" name="Freeform 64">
              <a:extLst>
                <a:ext uri="{FF2B5EF4-FFF2-40B4-BE49-F238E27FC236}">
                  <a16:creationId xmlns:a16="http://schemas.microsoft.com/office/drawing/2014/main" id="{EFA4198B-E065-405F-84E4-B0220DCEF9A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87351" y="2627056"/>
              <a:ext cx="137356" cy="100371"/>
            </a:xfrm>
            <a:custGeom>
              <a:avLst/>
              <a:gdLst>
                <a:gd name="T0" fmla="*/ 25 w 42"/>
                <a:gd name="T1" fmla="*/ 1 h 33"/>
                <a:gd name="T2" fmla="*/ 4 w 42"/>
                <a:gd name="T3" fmla="*/ 19 h 33"/>
                <a:gd name="T4" fmla="*/ 25 w 42"/>
                <a:gd name="T5" fmla="*/ 1 h 33"/>
              </a:gdLst>
              <a:ahLst/>
              <a:cxnLst>
                <a:cxn ang="0">
                  <a:pos x="T0" y="T1"/>
                </a:cxn>
                <a:cxn ang="0">
                  <a:pos x="T2" y="T3"/>
                </a:cxn>
                <a:cxn ang="0">
                  <a:pos x="T4" y="T5"/>
                </a:cxn>
              </a:cxnLst>
              <a:rect l="0" t="0" r="r" b="b"/>
              <a:pathLst>
                <a:path w="42" h="33">
                  <a:moveTo>
                    <a:pt x="25" y="1"/>
                  </a:moveTo>
                  <a:cubicBezTo>
                    <a:pt x="42" y="14"/>
                    <a:pt x="15" y="33"/>
                    <a:pt x="4" y="19"/>
                  </a:cubicBezTo>
                  <a:cubicBezTo>
                    <a:pt x="0" y="6"/>
                    <a:pt x="15" y="0"/>
                    <a:pt x="25"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0" name="Freeform 65">
              <a:extLst>
                <a:ext uri="{FF2B5EF4-FFF2-40B4-BE49-F238E27FC236}">
                  <a16:creationId xmlns:a16="http://schemas.microsoft.com/office/drawing/2014/main" id="{F6D1AC12-FB95-4593-BF80-DABEDD4E3E6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87982" y="3771071"/>
              <a:ext cx="121406" cy="79154"/>
            </a:xfrm>
            <a:custGeom>
              <a:avLst/>
              <a:gdLst>
                <a:gd name="T0" fmla="*/ 19 w 37"/>
                <a:gd name="T1" fmla="*/ 0 h 26"/>
                <a:gd name="T2" fmla="*/ 22 w 37"/>
                <a:gd name="T3" fmla="*/ 26 h 26"/>
                <a:gd name="T4" fmla="*/ 19 w 37"/>
                <a:gd name="T5" fmla="*/ 0 h 26"/>
              </a:gdLst>
              <a:ahLst/>
              <a:cxnLst>
                <a:cxn ang="0">
                  <a:pos x="T0" y="T1"/>
                </a:cxn>
                <a:cxn ang="0">
                  <a:pos x="T2" y="T3"/>
                </a:cxn>
                <a:cxn ang="0">
                  <a:pos x="T4" y="T5"/>
                </a:cxn>
              </a:cxnLst>
              <a:rect l="0" t="0" r="r" b="b"/>
              <a:pathLst>
                <a:path w="37" h="26">
                  <a:moveTo>
                    <a:pt x="19" y="0"/>
                  </a:moveTo>
                  <a:cubicBezTo>
                    <a:pt x="31" y="1"/>
                    <a:pt x="37" y="23"/>
                    <a:pt x="22" y="26"/>
                  </a:cubicBezTo>
                  <a:cubicBezTo>
                    <a:pt x="2" y="26"/>
                    <a:pt x="0" y="0"/>
                    <a:pt x="19"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1" name="Freeform 66">
              <a:extLst>
                <a:ext uri="{FF2B5EF4-FFF2-40B4-BE49-F238E27FC236}">
                  <a16:creationId xmlns:a16="http://schemas.microsoft.com/office/drawing/2014/main" id="{9F41615F-3978-4890-992E-1D44D0D9145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75764" y="5317507"/>
              <a:ext cx="131153" cy="111796"/>
            </a:xfrm>
            <a:custGeom>
              <a:avLst/>
              <a:gdLst>
                <a:gd name="T0" fmla="*/ 22 w 40"/>
                <a:gd name="T1" fmla="*/ 1 h 37"/>
                <a:gd name="T2" fmla="*/ 40 w 40"/>
                <a:gd name="T3" fmla="*/ 18 h 37"/>
                <a:gd name="T4" fmla="*/ 22 w 40"/>
                <a:gd name="T5" fmla="*/ 1 h 37"/>
              </a:gdLst>
              <a:ahLst/>
              <a:cxnLst>
                <a:cxn ang="0">
                  <a:pos x="T0" y="T1"/>
                </a:cxn>
                <a:cxn ang="0">
                  <a:pos x="T2" y="T3"/>
                </a:cxn>
                <a:cxn ang="0">
                  <a:pos x="T4" y="T5"/>
                </a:cxn>
              </a:cxnLst>
              <a:rect l="0" t="0" r="r" b="b"/>
              <a:pathLst>
                <a:path w="40" h="37">
                  <a:moveTo>
                    <a:pt x="22" y="1"/>
                  </a:moveTo>
                  <a:cubicBezTo>
                    <a:pt x="36" y="0"/>
                    <a:pt x="40" y="8"/>
                    <a:pt x="40" y="18"/>
                  </a:cubicBezTo>
                  <a:cubicBezTo>
                    <a:pt x="27" y="37"/>
                    <a:pt x="0" y="14"/>
                    <a:pt x="22"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2" name="Freeform 67">
              <a:extLst>
                <a:ext uri="{FF2B5EF4-FFF2-40B4-BE49-F238E27FC236}">
                  <a16:creationId xmlns:a16="http://schemas.microsoft.com/office/drawing/2014/main" id="{293C0AD6-F904-4337-8CAB-2FF649834BE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55944" y="4533529"/>
              <a:ext cx="157737" cy="118324"/>
            </a:xfrm>
            <a:custGeom>
              <a:avLst/>
              <a:gdLst>
                <a:gd name="T0" fmla="*/ 28 w 48"/>
                <a:gd name="T1" fmla="*/ 1 h 39"/>
                <a:gd name="T2" fmla="*/ 46 w 48"/>
                <a:gd name="T3" fmla="*/ 11 h 39"/>
                <a:gd name="T4" fmla="*/ 28 w 48"/>
                <a:gd name="T5" fmla="*/ 1 h 39"/>
              </a:gdLst>
              <a:ahLst/>
              <a:cxnLst>
                <a:cxn ang="0">
                  <a:pos x="T0" y="T1"/>
                </a:cxn>
                <a:cxn ang="0">
                  <a:pos x="T2" y="T3"/>
                </a:cxn>
                <a:cxn ang="0">
                  <a:pos x="T4" y="T5"/>
                </a:cxn>
              </a:cxnLst>
              <a:rect l="0" t="0" r="r" b="b"/>
              <a:pathLst>
                <a:path w="48" h="39">
                  <a:moveTo>
                    <a:pt x="28" y="1"/>
                  </a:moveTo>
                  <a:cubicBezTo>
                    <a:pt x="39" y="0"/>
                    <a:pt x="43" y="5"/>
                    <a:pt x="46" y="11"/>
                  </a:cubicBezTo>
                  <a:cubicBezTo>
                    <a:pt x="48" y="39"/>
                    <a:pt x="0" y="17"/>
                    <a:pt x="28"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3" name="Freeform 68">
              <a:extLst>
                <a:ext uri="{FF2B5EF4-FFF2-40B4-BE49-F238E27FC236}">
                  <a16:creationId xmlns:a16="http://schemas.microsoft.com/office/drawing/2014/main" id="{E68410D4-6ED4-4651-8543-78B0AB57A2C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83332" y="3190789"/>
              <a:ext cx="115202" cy="124036"/>
            </a:xfrm>
            <a:custGeom>
              <a:avLst/>
              <a:gdLst>
                <a:gd name="T0" fmla="*/ 16 w 35"/>
                <a:gd name="T1" fmla="*/ 4 h 41"/>
                <a:gd name="T2" fmla="*/ 33 w 35"/>
                <a:gd name="T3" fmla="*/ 15 h 41"/>
                <a:gd name="T4" fmla="*/ 16 w 35"/>
                <a:gd name="T5" fmla="*/ 4 h 41"/>
              </a:gdLst>
              <a:ahLst/>
              <a:cxnLst>
                <a:cxn ang="0">
                  <a:pos x="T0" y="T1"/>
                </a:cxn>
                <a:cxn ang="0">
                  <a:pos x="T2" y="T3"/>
                </a:cxn>
                <a:cxn ang="0">
                  <a:pos x="T4" y="T5"/>
                </a:cxn>
              </a:cxnLst>
              <a:rect l="0" t="0" r="r" b="b"/>
              <a:pathLst>
                <a:path w="35" h="41">
                  <a:moveTo>
                    <a:pt x="16" y="4"/>
                  </a:moveTo>
                  <a:cubicBezTo>
                    <a:pt x="35" y="5"/>
                    <a:pt x="32" y="0"/>
                    <a:pt x="33" y="15"/>
                  </a:cubicBezTo>
                  <a:cubicBezTo>
                    <a:pt x="34" y="41"/>
                    <a:pt x="0" y="23"/>
                    <a:pt x="16" y="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4" name="Freeform 69">
              <a:extLst>
                <a:ext uri="{FF2B5EF4-FFF2-40B4-BE49-F238E27FC236}">
                  <a16:creationId xmlns:a16="http://schemas.microsoft.com/office/drawing/2014/main" id="{BB356FF6-7153-4AE8-904C-8535363AA8F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62589" y="5599752"/>
              <a:ext cx="144445" cy="111796"/>
            </a:xfrm>
            <a:custGeom>
              <a:avLst/>
              <a:gdLst>
                <a:gd name="T0" fmla="*/ 29 w 44"/>
                <a:gd name="T1" fmla="*/ 0 h 37"/>
                <a:gd name="T2" fmla="*/ 42 w 44"/>
                <a:gd name="T3" fmla="*/ 21 h 37"/>
                <a:gd name="T4" fmla="*/ 29 w 44"/>
                <a:gd name="T5" fmla="*/ 0 h 37"/>
              </a:gdLst>
              <a:ahLst/>
              <a:cxnLst>
                <a:cxn ang="0">
                  <a:pos x="T0" y="T1"/>
                </a:cxn>
                <a:cxn ang="0">
                  <a:pos x="T2" y="T3"/>
                </a:cxn>
                <a:cxn ang="0">
                  <a:pos x="T4" y="T5"/>
                </a:cxn>
              </a:cxnLst>
              <a:rect l="0" t="0" r="r" b="b"/>
              <a:pathLst>
                <a:path w="44" h="37">
                  <a:moveTo>
                    <a:pt x="29" y="0"/>
                  </a:moveTo>
                  <a:cubicBezTo>
                    <a:pt x="36" y="2"/>
                    <a:pt x="44" y="12"/>
                    <a:pt x="42" y="21"/>
                  </a:cubicBezTo>
                  <a:cubicBezTo>
                    <a:pt x="25" y="37"/>
                    <a:pt x="0" y="7"/>
                    <a:pt x="29"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5" name="Freeform 70">
              <a:extLst>
                <a:ext uri="{FF2B5EF4-FFF2-40B4-BE49-F238E27FC236}">
                  <a16:creationId xmlns:a16="http://schemas.microsoft.com/office/drawing/2014/main" id="{D9CD9700-C2DA-4CCD-8700-D763281E4CE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26802" y="6191496"/>
              <a:ext cx="131153" cy="75890"/>
            </a:xfrm>
            <a:custGeom>
              <a:avLst/>
              <a:gdLst>
                <a:gd name="T0" fmla="*/ 18 w 40"/>
                <a:gd name="T1" fmla="*/ 0 h 25"/>
                <a:gd name="T2" fmla="*/ 7 w 40"/>
                <a:gd name="T3" fmla="*/ 21 h 25"/>
                <a:gd name="T4" fmla="*/ 18 w 40"/>
                <a:gd name="T5" fmla="*/ 0 h 25"/>
              </a:gdLst>
              <a:ahLst/>
              <a:cxnLst>
                <a:cxn ang="0">
                  <a:pos x="T0" y="T1"/>
                </a:cxn>
                <a:cxn ang="0">
                  <a:pos x="T2" y="T3"/>
                </a:cxn>
                <a:cxn ang="0">
                  <a:pos x="T4" y="T5"/>
                </a:cxn>
              </a:cxnLst>
              <a:rect l="0" t="0" r="r" b="b"/>
              <a:pathLst>
                <a:path w="40" h="25">
                  <a:moveTo>
                    <a:pt x="18" y="0"/>
                  </a:moveTo>
                  <a:cubicBezTo>
                    <a:pt x="40" y="9"/>
                    <a:pt x="26" y="25"/>
                    <a:pt x="7" y="21"/>
                  </a:cubicBezTo>
                  <a:cubicBezTo>
                    <a:pt x="0" y="11"/>
                    <a:pt x="5" y="0"/>
                    <a:pt x="18"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6" name="Freeform 71">
              <a:extLst>
                <a:ext uri="{FF2B5EF4-FFF2-40B4-BE49-F238E27FC236}">
                  <a16:creationId xmlns:a16="http://schemas.microsoft.com/office/drawing/2014/main" id="{6CC97770-31D6-46F7-9608-9D96AEF4A15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74132" y="5079102"/>
              <a:ext cx="131153" cy="90579"/>
            </a:xfrm>
            <a:custGeom>
              <a:avLst/>
              <a:gdLst>
                <a:gd name="T0" fmla="*/ 22 w 40"/>
                <a:gd name="T1" fmla="*/ 0 h 30"/>
                <a:gd name="T2" fmla="*/ 16 w 40"/>
                <a:gd name="T3" fmla="*/ 26 h 30"/>
                <a:gd name="T4" fmla="*/ 22 w 40"/>
                <a:gd name="T5" fmla="*/ 0 h 30"/>
              </a:gdLst>
              <a:ahLst/>
              <a:cxnLst>
                <a:cxn ang="0">
                  <a:pos x="T0" y="T1"/>
                </a:cxn>
                <a:cxn ang="0">
                  <a:pos x="T2" y="T3"/>
                </a:cxn>
                <a:cxn ang="0">
                  <a:pos x="T4" y="T5"/>
                </a:cxn>
              </a:cxnLst>
              <a:rect l="0" t="0" r="r" b="b"/>
              <a:pathLst>
                <a:path w="40" h="30">
                  <a:moveTo>
                    <a:pt x="22" y="0"/>
                  </a:moveTo>
                  <a:cubicBezTo>
                    <a:pt x="39" y="3"/>
                    <a:pt x="40" y="30"/>
                    <a:pt x="16" y="26"/>
                  </a:cubicBezTo>
                  <a:cubicBezTo>
                    <a:pt x="0" y="7"/>
                    <a:pt x="14" y="4"/>
                    <a:pt x="22"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7" name="Freeform 72">
              <a:extLst>
                <a:ext uri="{FF2B5EF4-FFF2-40B4-BE49-F238E27FC236}">
                  <a16:creationId xmlns:a16="http://schemas.microsoft.com/office/drawing/2014/main" id="{1F6A0344-12D8-457F-B2C4-BF6ABC3F97C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70869" y="4852243"/>
              <a:ext cx="131153" cy="90579"/>
            </a:xfrm>
            <a:custGeom>
              <a:avLst/>
              <a:gdLst>
                <a:gd name="T0" fmla="*/ 22 w 40"/>
                <a:gd name="T1" fmla="*/ 0 h 30"/>
                <a:gd name="T2" fmla="*/ 17 w 40"/>
                <a:gd name="T3" fmla="*/ 26 h 30"/>
                <a:gd name="T4" fmla="*/ 22 w 40"/>
                <a:gd name="T5" fmla="*/ 0 h 30"/>
              </a:gdLst>
              <a:ahLst/>
              <a:cxnLst>
                <a:cxn ang="0">
                  <a:pos x="T0" y="T1"/>
                </a:cxn>
                <a:cxn ang="0">
                  <a:pos x="T2" y="T3"/>
                </a:cxn>
                <a:cxn ang="0">
                  <a:pos x="T4" y="T5"/>
                </a:cxn>
              </a:cxnLst>
              <a:rect l="0" t="0" r="r" b="b"/>
              <a:pathLst>
                <a:path w="40" h="30">
                  <a:moveTo>
                    <a:pt x="22" y="0"/>
                  </a:moveTo>
                  <a:cubicBezTo>
                    <a:pt x="40" y="1"/>
                    <a:pt x="40" y="30"/>
                    <a:pt x="17" y="26"/>
                  </a:cubicBezTo>
                  <a:cubicBezTo>
                    <a:pt x="0" y="7"/>
                    <a:pt x="15" y="5"/>
                    <a:pt x="22"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8" name="Freeform 73">
              <a:extLst>
                <a:ext uri="{FF2B5EF4-FFF2-40B4-BE49-F238E27FC236}">
                  <a16:creationId xmlns:a16="http://schemas.microsoft.com/office/drawing/2014/main" id="{A659A3FC-205E-41C5-90D8-2909635C664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75742" y="4352608"/>
              <a:ext cx="121406" cy="84051"/>
            </a:xfrm>
            <a:custGeom>
              <a:avLst/>
              <a:gdLst>
                <a:gd name="T0" fmla="*/ 13 w 37"/>
                <a:gd name="T1" fmla="*/ 2 h 28"/>
                <a:gd name="T2" fmla="*/ 29 w 37"/>
                <a:gd name="T3" fmla="*/ 9 h 28"/>
                <a:gd name="T4" fmla="*/ 14 w 37"/>
                <a:gd name="T5" fmla="*/ 28 h 28"/>
                <a:gd name="T6" fmla="*/ 13 w 37"/>
                <a:gd name="T7" fmla="*/ 2 h 28"/>
              </a:gdLst>
              <a:ahLst/>
              <a:cxnLst>
                <a:cxn ang="0">
                  <a:pos x="T0" y="T1"/>
                </a:cxn>
                <a:cxn ang="0">
                  <a:pos x="T2" y="T3"/>
                </a:cxn>
                <a:cxn ang="0">
                  <a:pos x="T4" y="T5"/>
                </a:cxn>
                <a:cxn ang="0">
                  <a:pos x="T6" y="T7"/>
                </a:cxn>
              </a:cxnLst>
              <a:rect l="0" t="0" r="r" b="b"/>
              <a:pathLst>
                <a:path w="37" h="28">
                  <a:moveTo>
                    <a:pt x="13" y="2"/>
                  </a:moveTo>
                  <a:cubicBezTo>
                    <a:pt x="23" y="0"/>
                    <a:pt x="25" y="4"/>
                    <a:pt x="29" y="9"/>
                  </a:cubicBezTo>
                  <a:cubicBezTo>
                    <a:pt x="37" y="19"/>
                    <a:pt x="25" y="25"/>
                    <a:pt x="14" y="28"/>
                  </a:cubicBezTo>
                  <a:cubicBezTo>
                    <a:pt x="4" y="21"/>
                    <a:pt x="0" y="7"/>
                    <a:pt x="13" y="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9" name="Freeform 74">
              <a:extLst>
                <a:ext uri="{FF2B5EF4-FFF2-40B4-BE49-F238E27FC236}">
                  <a16:creationId xmlns:a16="http://schemas.microsoft.com/office/drawing/2014/main" id="{EF5898F8-F274-4A71-ABC2-9727884523D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43694" y="5932892"/>
              <a:ext cx="137356" cy="120771"/>
            </a:xfrm>
            <a:custGeom>
              <a:avLst/>
              <a:gdLst>
                <a:gd name="T0" fmla="*/ 19 w 42"/>
                <a:gd name="T1" fmla="*/ 0 h 40"/>
                <a:gd name="T2" fmla="*/ 4 w 42"/>
                <a:gd name="T3" fmla="*/ 19 h 40"/>
                <a:gd name="T4" fmla="*/ 19 w 42"/>
                <a:gd name="T5" fmla="*/ 0 h 40"/>
              </a:gdLst>
              <a:ahLst/>
              <a:cxnLst>
                <a:cxn ang="0">
                  <a:pos x="T0" y="T1"/>
                </a:cxn>
                <a:cxn ang="0">
                  <a:pos x="T2" y="T3"/>
                </a:cxn>
                <a:cxn ang="0">
                  <a:pos x="T4" y="T5"/>
                </a:cxn>
              </a:cxnLst>
              <a:rect l="0" t="0" r="r" b="b"/>
              <a:pathLst>
                <a:path w="42" h="40">
                  <a:moveTo>
                    <a:pt x="19" y="0"/>
                  </a:moveTo>
                  <a:cubicBezTo>
                    <a:pt x="42" y="10"/>
                    <a:pt x="20" y="40"/>
                    <a:pt x="4" y="19"/>
                  </a:cubicBezTo>
                  <a:cubicBezTo>
                    <a:pt x="0" y="6"/>
                    <a:pt x="8" y="1"/>
                    <a:pt x="19"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80" name="Freeform 75">
              <a:extLst>
                <a:ext uri="{FF2B5EF4-FFF2-40B4-BE49-F238E27FC236}">
                  <a16:creationId xmlns:a16="http://schemas.microsoft.com/office/drawing/2014/main" id="{A337719B-635F-4455-A8E8-6983D9B3DE8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38703" y="2387288"/>
              <a:ext cx="128495" cy="78339"/>
            </a:xfrm>
            <a:custGeom>
              <a:avLst/>
              <a:gdLst>
                <a:gd name="T0" fmla="*/ 23 w 39"/>
                <a:gd name="T1" fmla="*/ 0 h 26"/>
                <a:gd name="T2" fmla="*/ 19 w 39"/>
                <a:gd name="T3" fmla="*/ 26 h 26"/>
                <a:gd name="T4" fmla="*/ 23 w 39"/>
                <a:gd name="T5" fmla="*/ 0 h 26"/>
              </a:gdLst>
              <a:ahLst/>
              <a:cxnLst>
                <a:cxn ang="0">
                  <a:pos x="T0" y="T1"/>
                </a:cxn>
                <a:cxn ang="0">
                  <a:pos x="T2" y="T3"/>
                </a:cxn>
                <a:cxn ang="0">
                  <a:pos x="T4" y="T5"/>
                </a:cxn>
              </a:cxnLst>
              <a:rect l="0" t="0" r="r" b="b"/>
              <a:pathLst>
                <a:path w="39" h="26">
                  <a:moveTo>
                    <a:pt x="23" y="0"/>
                  </a:moveTo>
                  <a:cubicBezTo>
                    <a:pt x="39" y="3"/>
                    <a:pt x="34" y="25"/>
                    <a:pt x="19" y="26"/>
                  </a:cubicBezTo>
                  <a:cubicBezTo>
                    <a:pt x="0" y="19"/>
                    <a:pt x="7" y="3"/>
                    <a:pt x="23"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81" name="Freeform 77">
              <a:extLst>
                <a:ext uri="{FF2B5EF4-FFF2-40B4-BE49-F238E27FC236}">
                  <a16:creationId xmlns:a16="http://schemas.microsoft.com/office/drawing/2014/main" id="{665D8F7B-6125-4923-82FD-4541506B661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43949" y="3551571"/>
              <a:ext cx="151535" cy="75075"/>
            </a:xfrm>
            <a:custGeom>
              <a:avLst/>
              <a:gdLst>
                <a:gd name="T0" fmla="*/ 23 w 46"/>
                <a:gd name="T1" fmla="*/ 0 h 25"/>
                <a:gd name="T2" fmla="*/ 29 w 46"/>
                <a:gd name="T3" fmla="*/ 25 h 25"/>
                <a:gd name="T4" fmla="*/ 23 w 46"/>
                <a:gd name="T5" fmla="*/ 0 h 25"/>
              </a:gdLst>
              <a:ahLst/>
              <a:cxnLst>
                <a:cxn ang="0">
                  <a:pos x="T0" y="T1"/>
                </a:cxn>
                <a:cxn ang="0">
                  <a:pos x="T2" y="T3"/>
                </a:cxn>
                <a:cxn ang="0">
                  <a:pos x="T4" y="T5"/>
                </a:cxn>
              </a:cxnLst>
              <a:rect l="0" t="0" r="r" b="b"/>
              <a:pathLst>
                <a:path w="46" h="25">
                  <a:moveTo>
                    <a:pt x="23" y="0"/>
                  </a:moveTo>
                  <a:cubicBezTo>
                    <a:pt x="33" y="1"/>
                    <a:pt x="46" y="21"/>
                    <a:pt x="29" y="25"/>
                  </a:cubicBezTo>
                  <a:cubicBezTo>
                    <a:pt x="10" y="23"/>
                    <a:pt x="0" y="9"/>
                    <a:pt x="23"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82" name="Freeform 85">
              <a:extLst>
                <a:ext uri="{FF2B5EF4-FFF2-40B4-BE49-F238E27FC236}">
                  <a16:creationId xmlns:a16="http://schemas.microsoft.com/office/drawing/2014/main" id="{AEBBE398-C737-4798-92D3-68B6928A9B6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30208" y="6379390"/>
              <a:ext cx="127608" cy="97107"/>
            </a:xfrm>
            <a:custGeom>
              <a:avLst/>
              <a:gdLst>
                <a:gd name="T0" fmla="*/ 21 w 39"/>
                <a:gd name="T1" fmla="*/ 0 h 32"/>
                <a:gd name="T2" fmla="*/ 13 w 39"/>
                <a:gd name="T3" fmla="*/ 20 h 32"/>
                <a:gd name="T4" fmla="*/ 21 w 39"/>
                <a:gd name="T5" fmla="*/ 0 h 32"/>
              </a:gdLst>
              <a:ahLst/>
              <a:cxnLst>
                <a:cxn ang="0">
                  <a:pos x="T0" y="T1"/>
                </a:cxn>
                <a:cxn ang="0">
                  <a:pos x="T2" y="T3"/>
                </a:cxn>
                <a:cxn ang="0">
                  <a:pos x="T4" y="T5"/>
                </a:cxn>
              </a:cxnLst>
              <a:rect l="0" t="0" r="r" b="b"/>
              <a:pathLst>
                <a:path w="39" h="32">
                  <a:moveTo>
                    <a:pt x="21" y="0"/>
                  </a:moveTo>
                  <a:cubicBezTo>
                    <a:pt x="39" y="2"/>
                    <a:pt x="32" y="32"/>
                    <a:pt x="13" y="20"/>
                  </a:cubicBezTo>
                  <a:cubicBezTo>
                    <a:pt x="3" y="23"/>
                    <a:pt x="0" y="1"/>
                    <a:pt x="21"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83" name="Freeform 87">
              <a:extLst>
                <a:ext uri="{FF2B5EF4-FFF2-40B4-BE49-F238E27FC236}">
                  <a16:creationId xmlns:a16="http://schemas.microsoft.com/office/drawing/2014/main" id="{F3116C15-246C-412A-B5A8-DC7E056EC88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54699" y="6633625"/>
              <a:ext cx="134697" cy="90579"/>
            </a:xfrm>
            <a:custGeom>
              <a:avLst/>
              <a:gdLst>
                <a:gd name="T0" fmla="*/ 27 w 41"/>
                <a:gd name="T1" fmla="*/ 0 h 30"/>
                <a:gd name="T2" fmla="*/ 41 w 41"/>
                <a:gd name="T3" fmla="*/ 19 h 30"/>
                <a:gd name="T4" fmla="*/ 27 w 41"/>
                <a:gd name="T5" fmla="*/ 0 h 30"/>
              </a:gdLst>
              <a:ahLst/>
              <a:cxnLst>
                <a:cxn ang="0">
                  <a:pos x="T0" y="T1"/>
                </a:cxn>
                <a:cxn ang="0">
                  <a:pos x="T2" y="T3"/>
                </a:cxn>
                <a:cxn ang="0">
                  <a:pos x="T4" y="T5"/>
                </a:cxn>
              </a:cxnLst>
              <a:rect l="0" t="0" r="r" b="b"/>
              <a:pathLst>
                <a:path w="41" h="30">
                  <a:moveTo>
                    <a:pt x="27" y="0"/>
                  </a:moveTo>
                  <a:cubicBezTo>
                    <a:pt x="35" y="0"/>
                    <a:pt x="40" y="11"/>
                    <a:pt x="41" y="19"/>
                  </a:cubicBezTo>
                  <a:cubicBezTo>
                    <a:pt x="21" y="30"/>
                    <a:pt x="0" y="10"/>
                    <a:pt x="27"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84" name="Freeform 88">
              <a:extLst>
                <a:ext uri="{FF2B5EF4-FFF2-40B4-BE49-F238E27FC236}">
                  <a16:creationId xmlns:a16="http://schemas.microsoft.com/office/drawing/2014/main" id="{F9FA8A4C-F799-47E7-85C8-4DA109A003A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18248" y="5648840"/>
              <a:ext cx="6204" cy="6527"/>
            </a:xfrm>
            <a:custGeom>
              <a:avLst/>
              <a:gdLst>
                <a:gd name="T0" fmla="*/ 0 w 2"/>
                <a:gd name="T1" fmla="*/ 0 h 2"/>
                <a:gd name="T2" fmla="*/ 2 w 2"/>
                <a:gd name="T3" fmla="*/ 2 h 2"/>
                <a:gd name="T4" fmla="*/ 0 w 2"/>
                <a:gd name="T5" fmla="*/ 0 h 2"/>
              </a:gdLst>
              <a:ahLst/>
              <a:cxnLst>
                <a:cxn ang="0">
                  <a:pos x="T0" y="T1"/>
                </a:cxn>
                <a:cxn ang="0">
                  <a:pos x="T2" y="T3"/>
                </a:cxn>
                <a:cxn ang="0">
                  <a:pos x="T4" y="T5"/>
                </a:cxn>
              </a:cxnLst>
              <a:rect l="0" t="0" r="r" b="b"/>
              <a:pathLst>
                <a:path w="2" h="2">
                  <a:moveTo>
                    <a:pt x="0" y="0"/>
                  </a:moveTo>
                  <a:cubicBezTo>
                    <a:pt x="1" y="0"/>
                    <a:pt x="1" y="1"/>
                    <a:pt x="2" y="2"/>
                  </a:cubicBezTo>
                  <a:cubicBezTo>
                    <a:pt x="1" y="2"/>
                    <a:pt x="0" y="1"/>
                    <a:pt x="0"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25112674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8" name="Rectangle 10">
            <a:extLst>
              <a:ext uri="{FF2B5EF4-FFF2-40B4-BE49-F238E27FC236}">
                <a16:creationId xmlns:a16="http://schemas.microsoft.com/office/drawing/2014/main" id="{4080BC15-6F3E-4EDC-BB73-20706F7431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9D6E61C-A1F1-411E-A021-064EE47BD994}"/>
              </a:ext>
            </a:extLst>
          </p:cNvPr>
          <p:cNvSpPr>
            <a:spLocks noGrp="1"/>
          </p:cNvSpPr>
          <p:nvPr>
            <p:ph type="title"/>
          </p:nvPr>
        </p:nvSpPr>
        <p:spPr>
          <a:xfrm>
            <a:off x="877326" y="792916"/>
            <a:ext cx="10426923" cy="846581"/>
          </a:xfrm>
        </p:spPr>
        <p:txBody>
          <a:bodyPr>
            <a:normAutofit/>
          </a:bodyPr>
          <a:lstStyle/>
          <a:p>
            <a:pPr algn="ctr"/>
            <a:r>
              <a:rPr lang="en-ZA"/>
              <a:t>Population per area</a:t>
            </a:r>
          </a:p>
        </p:txBody>
      </p:sp>
      <p:sp>
        <p:nvSpPr>
          <p:cNvPr id="190" name="Freeform 8">
            <a:extLst>
              <a:ext uri="{FF2B5EF4-FFF2-40B4-BE49-F238E27FC236}">
                <a16:creationId xmlns:a16="http://schemas.microsoft.com/office/drawing/2014/main" id="{E4E336B8-243A-49D9-9876-4BF3A08D3A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6018" y="1699031"/>
            <a:ext cx="131153" cy="88130"/>
          </a:xfrm>
          <a:custGeom>
            <a:avLst/>
            <a:gdLst>
              <a:gd name="T0" fmla="*/ 26 w 40"/>
              <a:gd name="T1" fmla="*/ 0 h 29"/>
              <a:gd name="T2" fmla="*/ 39 w 40"/>
              <a:gd name="T3" fmla="*/ 20 h 29"/>
              <a:gd name="T4" fmla="*/ 26 w 40"/>
              <a:gd name="T5" fmla="*/ 0 h 29"/>
            </a:gdLst>
            <a:ahLst/>
            <a:cxnLst>
              <a:cxn ang="0">
                <a:pos x="T0" y="T1"/>
              </a:cxn>
              <a:cxn ang="0">
                <a:pos x="T2" y="T3"/>
              </a:cxn>
              <a:cxn ang="0">
                <a:pos x="T4" y="T5"/>
              </a:cxn>
            </a:cxnLst>
            <a:rect l="0" t="0" r="r" b="b"/>
            <a:pathLst>
              <a:path w="40" h="29">
                <a:moveTo>
                  <a:pt x="26" y="0"/>
                </a:moveTo>
                <a:cubicBezTo>
                  <a:pt x="34" y="0"/>
                  <a:pt x="40" y="10"/>
                  <a:pt x="39" y="20"/>
                </a:cubicBezTo>
                <a:cubicBezTo>
                  <a:pt x="17" y="29"/>
                  <a:pt x="0" y="10"/>
                  <a:pt x="2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2" name="Freeform 110">
            <a:extLst>
              <a:ext uri="{FF2B5EF4-FFF2-40B4-BE49-F238E27FC236}">
                <a16:creationId xmlns:a16="http://schemas.microsoft.com/office/drawing/2014/main" id="{05F36030-F60E-436E-81FE-74DD0776DB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34969" y="1723504"/>
            <a:ext cx="127608" cy="114243"/>
          </a:xfrm>
          <a:custGeom>
            <a:avLst/>
            <a:gdLst>
              <a:gd name="T0" fmla="*/ 21 w 39"/>
              <a:gd name="T1" fmla="*/ 1 h 38"/>
              <a:gd name="T2" fmla="*/ 39 w 39"/>
              <a:gd name="T3" fmla="*/ 18 h 38"/>
              <a:gd name="T4" fmla="*/ 21 w 39"/>
              <a:gd name="T5" fmla="*/ 1 h 38"/>
            </a:gdLst>
            <a:ahLst/>
            <a:cxnLst>
              <a:cxn ang="0">
                <a:pos x="T0" y="T1"/>
              </a:cxn>
              <a:cxn ang="0">
                <a:pos x="T2" y="T3"/>
              </a:cxn>
              <a:cxn ang="0">
                <a:pos x="T4" y="T5"/>
              </a:cxn>
            </a:cxnLst>
            <a:rect l="0" t="0" r="r" b="b"/>
            <a:pathLst>
              <a:path w="39" h="38">
                <a:moveTo>
                  <a:pt x="21" y="1"/>
                </a:moveTo>
                <a:cubicBezTo>
                  <a:pt x="35" y="0"/>
                  <a:pt x="38" y="8"/>
                  <a:pt x="39" y="18"/>
                </a:cubicBezTo>
                <a:cubicBezTo>
                  <a:pt x="25" y="38"/>
                  <a:pt x="0" y="13"/>
                  <a:pt x="21"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4" name="Freeform 106">
            <a:extLst>
              <a:ext uri="{FF2B5EF4-FFF2-40B4-BE49-F238E27FC236}">
                <a16:creationId xmlns:a16="http://schemas.microsoft.com/office/drawing/2014/main" id="{800D5F55-AC8B-4C26-ABB0-D8D609EC46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70691" y="1706251"/>
            <a:ext cx="134697" cy="97107"/>
          </a:xfrm>
          <a:custGeom>
            <a:avLst/>
            <a:gdLst>
              <a:gd name="T0" fmla="*/ 25 w 41"/>
              <a:gd name="T1" fmla="*/ 0 h 32"/>
              <a:gd name="T2" fmla="*/ 4 w 41"/>
              <a:gd name="T3" fmla="*/ 18 h 32"/>
              <a:gd name="T4" fmla="*/ 25 w 41"/>
              <a:gd name="T5" fmla="*/ 0 h 32"/>
            </a:gdLst>
            <a:ahLst/>
            <a:cxnLst>
              <a:cxn ang="0">
                <a:pos x="T0" y="T1"/>
              </a:cxn>
              <a:cxn ang="0">
                <a:pos x="T2" y="T3"/>
              </a:cxn>
              <a:cxn ang="0">
                <a:pos x="T4" y="T5"/>
              </a:cxn>
            </a:cxnLst>
            <a:rect l="0" t="0" r="r" b="b"/>
            <a:pathLst>
              <a:path w="41" h="32">
                <a:moveTo>
                  <a:pt x="25" y="0"/>
                </a:moveTo>
                <a:cubicBezTo>
                  <a:pt x="41" y="13"/>
                  <a:pt x="15" y="32"/>
                  <a:pt x="4" y="18"/>
                </a:cubicBezTo>
                <a:cubicBezTo>
                  <a:pt x="0" y="5"/>
                  <a:pt x="15" y="0"/>
                  <a:pt x="25"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6" name="Freeform 112">
            <a:extLst>
              <a:ext uri="{FF2B5EF4-FFF2-40B4-BE49-F238E27FC236}">
                <a16:creationId xmlns:a16="http://schemas.microsoft.com/office/drawing/2014/main" id="{2DF0B83D-C899-44CA-9B54-A9C57E8EB3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45291" y="1689637"/>
            <a:ext cx="117860" cy="81603"/>
          </a:xfrm>
          <a:custGeom>
            <a:avLst/>
            <a:gdLst>
              <a:gd name="T0" fmla="*/ 19 w 36"/>
              <a:gd name="T1" fmla="*/ 1 h 27"/>
              <a:gd name="T2" fmla="*/ 21 w 36"/>
              <a:gd name="T3" fmla="*/ 27 h 27"/>
              <a:gd name="T4" fmla="*/ 19 w 36"/>
              <a:gd name="T5" fmla="*/ 1 h 27"/>
            </a:gdLst>
            <a:ahLst/>
            <a:cxnLst>
              <a:cxn ang="0">
                <a:pos x="T0" y="T1"/>
              </a:cxn>
              <a:cxn ang="0">
                <a:pos x="T2" y="T3"/>
              </a:cxn>
              <a:cxn ang="0">
                <a:pos x="T4" y="T5"/>
              </a:cxn>
            </a:cxnLst>
            <a:rect l="0" t="0" r="r" b="b"/>
            <a:pathLst>
              <a:path w="36" h="27">
                <a:moveTo>
                  <a:pt x="19" y="1"/>
                </a:moveTo>
                <a:cubicBezTo>
                  <a:pt x="31" y="1"/>
                  <a:pt x="36" y="24"/>
                  <a:pt x="21" y="27"/>
                </a:cubicBezTo>
                <a:cubicBezTo>
                  <a:pt x="1" y="27"/>
                  <a:pt x="0" y="0"/>
                  <a:pt x="19"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8" name="Freeform 108">
            <a:extLst>
              <a:ext uri="{FF2B5EF4-FFF2-40B4-BE49-F238E27FC236}">
                <a16:creationId xmlns:a16="http://schemas.microsoft.com/office/drawing/2014/main" id="{E16B2E5A-8EC8-4C56-AB77-380486FDF0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83918" y="1718490"/>
            <a:ext cx="121406" cy="90579"/>
          </a:xfrm>
          <a:custGeom>
            <a:avLst/>
            <a:gdLst>
              <a:gd name="T0" fmla="*/ 26 w 37"/>
              <a:gd name="T1" fmla="*/ 1 h 30"/>
              <a:gd name="T2" fmla="*/ 35 w 37"/>
              <a:gd name="T3" fmla="*/ 21 h 30"/>
              <a:gd name="T4" fmla="*/ 26 w 37"/>
              <a:gd name="T5" fmla="*/ 1 h 30"/>
            </a:gdLst>
            <a:ahLst/>
            <a:cxnLst>
              <a:cxn ang="0">
                <a:pos x="T0" y="T1"/>
              </a:cxn>
              <a:cxn ang="0">
                <a:pos x="T2" y="T3"/>
              </a:cxn>
              <a:cxn ang="0">
                <a:pos x="T4" y="T5"/>
              </a:cxn>
            </a:cxnLst>
            <a:rect l="0" t="0" r="r" b="b"/>
            <a:pathLst>
              <a:path w="37" h="30">
                <a:moveTo>
                  <a:pt x="26" y="1"/>
                </a:moveTo>
                <a:cubicBezTo>
                  <a:pt x="35" y="0"/>
                  <a:pt x="37" y="13"/>
                  <a:pt x="35" y="21"/>
                </a:cubicBezTo>
                <a:cubicBezTo>
                  <a:pt x="14" y="30"/>
                  <a:pt x="0" y="8"/>
                  <a:pt x="26"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00" name="Freeform 111">
            <a:extLst>
              <a:ext uri="{FF2B5EF4-FFF2-40B4-BE49-F238E27FC236}">
                <a16:creationId xmlns:a16="http://schemas.microsoft.com/office/drawing/2014/main" id="{C87A69CB-2620-4628-9781-88BD40636F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407232" y="1733996"/>
            <a:ext cx="131153" cy="87315"/>
          </a:xfrm>
          <a:custGeom>
            <a:avLst/>
            <a:gdLst>
              <a:gd name="T0" fmla="*/ 24 w 40"/>
              <a:gd name="T1" fmla="*/ 0 h 29"/>
              <a:gd name="T2" fmla="*/ 20 w 40"/>
              <a:gd name="T3" fmla="*/ 25 h 29"/>
              <a:gd name="T4" fmla="*/ 24 w 40"/>
              <a:gd name="T5" fmla="*/ 0 h 29"/>
            </a:gdLst>
            <a:ahLst/>
            <a:cxnLst>
              <a:cxn ang="0">
                <a:pos x="T0" y="T1"/>
              </a:cxn>
              <a:cxn ang="0">
                <a:pos x="T2" y="T3"/>
              </a:cxn>
              <a:cxn ang="0">
                <a:pos x="T4" y="T5"/>
              </a:cxn>
            </a:cxnLst>
            <a:rect l="0" t="0" r="r" b="b"/>
            <a:pathLst>
              <a:path w="40" h="29">
                <a:moveTo>
                  <a:pt x="24" y="0"/>
                </a:moveTo>
                <a:cubicBezTo>
                  <a:pt x="40" y="1"/>
                  <a:pt x="35" y="29"/>
                  <a:pt x="20" y="25"/>
                </a:cubicBezTo>
                <a:cubicBezTo>
                  <a:pt x="0" y="19"/>
                  <a:pt x="5" y="2"/>
                  <a:pt x="24"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02" name="Freeform 109">
            <a:extLst>
              <a:ext uri="{FF2B5EF4-FFF2-40B4-BE49-F238E27FC236}">
                <a16:creationId xmlns:a16="http://schemas.microsoft.com/office/drawing/2014/main" id="{CABAB4BD-890F-4563-A5CA-536788B1E9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665993" y="1721756"/>
            <a:ext cx="154193" cy="84866"/>
          </a:xfrm>
          <a:custGeom>
            <a:avLst/>
            <a:gdLst>
              <a:gd name="T0" fmla="*/ 26 w 47"/>
              <a:gd name="T1" fmla="*/ 0 h 28"/>
              <a:gd name="T2" fmla="*/ 10 w 47"/>
              <a:gd name="T3" fmla="*/ 26 h 28"/>
              <a:gd name="T4" fmla="*/ 26 w 47"/>
              <a:gd name="T5" fmla="*/ 0 h 28"/>
            </a:gdLst>
            <a:ahLst/>
            <a:cxnLst>
              <a:cxn ang="0">
                <a:pos x="T0" y="T1"/>
              </a:cxn>
              <a:cxn ang="0">
                <a:pos x="T2" y="T3"/>
              </a:cxn>
              <a:cxn ang="0">
                <a:pos x="T4" y="T5"/>
              </a:cxn>
            </a:cxnLst>
            <a:rect l="0" t="0" r="r" b="b"/>
            <a:pathLst>
              <a:path w="47" h="28">
                <a:moveTo>
                  <a:pt x="26" y="0"/>
                </a:moveTo>
                <a:cubicBezTo>
                  <a:pt x="47" y="13"/>
                  <a:pt x="28" y="28"/>
                  <a:pt x="10" y="26"/>
                </a:cubicBezTo>
                <a:cubicBezTo>
                  <a:pt x="0" y="13"/>
                  <a:pt x="15" y="4"/>
                  <a:pt x="2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04" name="Freeform 105">
            <a:extLst>
              <a:ext uri="{FF2B5EF4-FFF2-40B4-BE49-F238E27FC236}">
                <a16:creationId xmlns:a16="http://schemas.microsoft.com/office/drawing/2014/main" id="{24690199-C217-4DCB-9B31-1A45649B0B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958428" y="1694826"/>
            <a:ext cx="140901" cy="93027"/>
          </a:xfrm>
          <a:custGeom>
            <a:avLst/>
            <a:gdLst>
              <a:gd name="T0" fmla="*/ 26 w 43"/>
              <a:gd name="T1" fmla="*/ 3 h 31"/>
              <a:gd name="T2" fmla="*/ 39 w 43"/>
              <a:gd name="T3" fmla="*/ 23 h 31"/>
              <a:gd name="T4" fmla="*/ 26 w 43"/>
              <a:gd name="T5" fmla="*/ 3 h 31"/>
            </a:gdLst>
            <a:ahLst/>
            <a:cxnLst>
              <a:cxn ang="0">
                <a:pos x="T0" y="T1"/>
              </a:cxn>
              <a:cxn ang="0">
                <a:pos x="T2" y="T3"/>
              </a:cxn>
              <a:cxn ang="0">
                <a:pos x="T4" y="T5"/>
              </a:cxn>
            </a:cxnLst>
            <a:rect l="0" t="0" r="r" b="b"/>
            <a:pathLst>
              <a:path w="43" h="31">
                <a:moveTo>
                  <a:pt x="26" y="3"/>
                </a:moveTo>
                <a:cubicBezTo>
                  <a:pt x="34" y="0"/>
                  <a:pt x="43" y="17"/>
                  <a:pt x="39" y="23"/>
                </a:cubicBezTo>
                <a:cubicBezTo>
                  <a:pt x="20" y="31"/>
                  <a:pt x="0" y="15"/>
                  <a:pt x="26" y="3"/>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06" name="Freeform 107">
            <a:extLst>
              <a:ext uri="{FF2B5EF4-FFF2-40B4-BE49-F238E27FC236}">
                <a16:creationId xmlns:a16="http://schemas.microsoft.com/office/drawing/2014/main" id="{77F70717-3071-4962-8A7C-F9A58151CF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2198566" y="1782953"/>
            <a:ext cx="154193" cy="81603"/>
          </a:xfrm>
          <a:custGeom>
            <a:avLst/>
            <a:gdLst>
              <a:gd name="T0" fmla="*/ 31 w 47"/>
              <a:gd name="T1" fmla="*/ 0 h 27"/>
              <a:gd name="T2" fmla="*/ 17 w 47"/>
              <a:gd name="T3" fmla="*/ 23 h 27"/>
              <a:gd name="T4" fmla="*/ 31 w 47"/>
              <a:gd name="T5" fmla="*/ 0 h 27"/>
            </a:gdLst>
            <a:ahLst/>
            <a:cxnLst>
              <a:cxn ang="0">
                <a:pos x="T0" y="T1"/>
              </a:cxn>
              <a:cxn ang="0">
                <a:pos x="T2" y="T3"/>
              </a:cxn>
              <a:cxn ang="0">
                <a:pos x="T4" y="T5"/>
              </a:cxn>
            </a:cxnLst>
            <a:rect l="0" t="0" r="r" b="b"/>
            <a:pathLst>
              <a:path w="47" h="27">
                <a:moveTo>
                  <a:pt x="31" y="0"/>
                </a:moveTo>
                <a:cubicBezTo>
                  <a:pt x="47" y="10"/>
                  <a:pt x="32" y="27"/>
                  <a:pt x="17" y="23"/>
                </a:cubicBezTo>
                <a:cubicBezTo>
                  <a:pt x="0" y="14"/>
                  <a:pt x="18" y="0"/>
                  <a:pt x="3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08" name="Freeform 92">
            <a:extLst>
              <a:ext uri="{FF2B5EF4-FFF2-40B4-BE49-F238E27FC236}">
                <a16:creationId xmlns:a16="http://schemas.microsoft.com/office/drawing/2014/main" id="{9E870E95-FCD6-4158-861A-5CEC896F52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2443340" y="1718489"/>
            <a:ext cx="140901" cy="102819"/>
          </a:xfrm>
          <a:custGeom>
            <a:avLst/>
            <a:gdLst>
              <a:gd name="T0" fmla="*/ 28 w 43"/>
              <a:gd name="T1" fmla="*/ 0 h 34"/>
              <a:gd name="T2" fmla="*/ 41 w 43"/>
              <a:gd name="T3" fmla="*/ 21 h 34"/>
              <a:gd name="T4" fmla="*/ 28 w 43"/>
              <a:gd name="T5" fmla="*/ 0 h 34"/>
            </a:gdLst>
            <a:ahLst/>
            <a:cxnLst>
              <a:cxn ang="0">
                <a:pos x="T0" y="T1"/>
              </a:cxn>
              <a:cxn ang="0">
                <a:pos x="T2" y="T3"/>
              </a:cxn>
              <a:cxn ang="0">
                <a:pos x="T4" y="T5"/>
              </a:cxn>
            </a:cxnLst>
            <a:rect l="0" t="0" r="r" b="b"/>
            <a:pathLst>
              <a:path w="43" h="34">
                <a:moveTo>
                  <a:pt x="28" y="0"/>
                </a:moveTo>
                <a:cubicBezTo>
                  <a:pt x="35" y="1"/>
                  <a:pt x="43" y="11"/>
                  <a:pt x="41" y="21"/>
                </a:cubicBezTo>
                <a:cubicBezTo>
                  <a:pt x="23" y="34"/>
                  <a:pt x="0" y="7"/>
                  <a:pt x="28"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0" name="Freeform 104">
            <a:extLst>
              <a:ext uri="{FF2B5EF4-FFF2-40B4-BE49-F238E27FC236}">
                <a16:creationId xmlns:a16="http://schemas.microsoft.com/office/drawing/2014/main" id="{6E01758F-8AEC-4155-B791-2A8CB8A482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2463918" y="1795720"/>
            <a:ext cx="7089" cy="5712"/>
          </a:xfrm>
          <a:custGeom>
            <a:avLst/>
            <a:gdLst>
              <a:gd name="T0" fmla="*/ 0 w 2"/>
              <a:gd name="T1" fmla="*/ 0 h 2"/>
              <a:gd name="T2" fmla="*/ 1 w 2"/>
              <a:gd name="T3" fmla="*/ 2 h 2"/>
              <a:gd name="T4" fmla="*/ 0 w 2"/>
              <a:gd name="T5" fmla="*/ 0 h 2"/>
            </a:gdLst>
            <a:ahLst/>
            <a:cxnLst>
              <a:cxn ang="0">
                <a:pos x="T0" y="T1"/>
              </a:cxn>
              <a:cxn ang="0">
                <a:pos x="T2" y="T3"/>
              </a:cxn>
              <a:cxn ang="0">
                <a:pos x="T4" y="T5"/>
              </a:cxn>
            </a:cxnLst>
            <a:rect l="0" t="0" r="r" b="b"/>
            <a:pathLst>
              <a:path w="2" h="2">
                <a:moveTo>
                  <a:pt x="0" y="0"/>
                </a:moveTo>
                <a:cubicBezTo>
                  <a:pt x="1" y="0"/>
                  <a:pt x="2" y="1"/>
                  <a:pt x="1" y="2"/>
                </a:cubicBezTo>
                <a:cubicBezTo>
                  <a:pt x="0" y="2"/>
                  <a:pt x="0" y="1"/>
                  <a:pt x="0"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2" name="Freeform 91">
            <a:extLst>
              <a:ext uri="{FF2B5EF4-FFF2-40B4-BE49-F238E27FC236}">
                <a16:creationId xmlns:a16="http://schemas.microsoft.com/office/drawing/2014/main" id="{8379C6B3-49BE-4333-B322-AF02BBB41C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2699219" y="1781709"/>
            <a:ext cx="118747" cy="81603"/>
          </a:xfrm>
          <a:custGeom>
            <a:avLst/>
            <a:gdLst>
              <a:gd name="T0" fmla="*/ 19 w 36"/>
              <a:gd name="T1" fmla="*/ 1 h 27"/>
              <a:gd name="T2" fmla="*/ 21 w 36"/>
              <a:gd name="T3" fmla="*/ 27 h 27"/>
              <a:gd name="T4" fmla="*/ 19 w 36"/>
              <a:gd name="T5" fmla="*/ 1 h 27"/>
            </a:gdLst>
            <a:ahLst/>
            <a:cxnLst>
              <a:cxn ang="0">
                <a:pos x="T0" y="T1"/>
              </a:cxn>
              <a:cxn ang="0">
                <a:pos x="T2" y="T3"/>
              </a:cxn>
              <a:cxn ang="0">
                <a:pos x="T4" y="T5"/>
              </a:cxn>
            </a:cxnLst>
            <a:rect l="0" t="0" r="r" b="b"/>
            <a:pathLst>
              <a:path w="36" h="27">
                <a:moveTo>
                  <a:pt x="19" y="1"/>
                </a:moveTo>
                <a:cubicBezTo>
                  <a:pt x="30" y="1"/>
                  <a:pt x="36" y="24"/>
                  <a:pt x="21" y="27"/>
                </a:cubicBezTo>
                <a:cubicBezTo>
                  <a:pt x="1" y="26"/>
                  <a:pt x="0" y="0"/>
                  <a:pt x="19"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4" name="Freeform 95">
            <a:extLst>
              <a:ext uri="{FF2B5EF4-FFF2-40B4-BE49-F238E27FC236}">
                <a16:creationId xmlns:a16="http://schemas.microsoft.com/office/drawing/2014/main" id="{6D7188E6-F4DA-4486-938D-F45FE01A26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38154" y="1771240"/>
            <a:ext cx="117860" cy="81603"/>
          </a:xfrm>
          <a:custGeom>
            <a:avLst/>
            <a:gdLst>
              <a:gd name="T0" fmla="*/ 19 w 36"/>
              <a:gd name="T1" fmla="*/ 1 h 27"/>
              <a:gd name="T2" fmla="*/ 21 w 36"/>
              <a:gd name="T3" fmla="*/ 27 h 27"/>
              <a:gd name="T4" fmla="*/ 19 w 36"/>
              <a:gd name="T5" fmla="*/ 1 h 27"/>
            </a:gdLst>
            <a:ahLst/>
            <a:cxnLst>
              <a:cxn ang="0">
                <a:pos x="T0" y="T1"/>
              </a:cxn>
              <a:cxn ang="0">
                <a:pos x="T2" y="T3"/>
              </a:cxn>
              <a:cxn ang="0">
                <a:pos x="T4" y="T5"/>
              </a:cxn>
            </a:cxnLst>
            <a:rect l="0" t="0" r="r" b="b"/>
            <a:pathLst>
              <a:path w="36" h="27">
                <a:moveTo>
                  <a:pt x="19" y="1"/>
                </a:moveTo>
                <a:cubicBezTo>
                  <a:pt x="31" y="2"/>
                  <a:pt x="36" y="24"/>
                  <a:pt x="21" y="27"/>
                </a:cubicBezTo>
                <a:cubicBezTo>
                  <a:pt x="1" y="27"/>
                  <a:pt x="0" y="0"/>
                  <a:pt x="19"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6" name="Freeform 93">
            <a:extLst>
              <a:ext uri="{FF2B5EF4-FFF2-40B4-BE49-F238E27FC236}">
                <a16:creationId xmlns:a16="http://schemas.microsoft.com/office/drawing/2014/main" id="{CD22207C-B504-40B2-A1EB-2DC9B81625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325078" y="1741047"/>
            <a:ext cx="127608" cy="79154"/>
          </a:xfrm>
          <a:custGeom>
            <a:avLst/>
            <a:gdLst>
              <a:gd name="T0" fmla="*/ 23 w 39"/>
              <a:gd name="T1" fmla="*/ 0 h 26"/>
              <a:gd name="T2" fmla="*/ 19 w 39"/>
              <a:gd name="T3" fmla="*/ 26 h 26"/>
              <a:gd name="T4" fmla="*/ 23 w 39"/>
              <a:gd name="T5" fmla="*/ 0 h 26"/>
            </a:gdLst>
            <a:ahLst/>
            <a:cxnLst>
              <a:cxn ang="0">
                <a:pos x="T0" y="T1"/>
              </a:cxn>
              <a:cxn ang="0">
                <a:pos x="T2" y="T3"/>
              </a:cxn>
              <a:cxn ang="0">
                <a:pos x="T4" y="T5"/>
              </a:cxn>
            </a:cxnLst>
            <a:rect l="0" t="0" r="r" b="b"/>
            <a:pathLst>
              <a:path w="39" h="26">
                <a:moveTo>
                  <a:pt x="23" y="0"/>
                </a:moveTo>
                <a:cubicBezTo>
                  <a:pt x="39" y="4"/>
                  <a:pt x="34" y="25"/>
                  <a:pt x="19" y="26"/>
                </a:cubicBezTo>
                <a:cubicBezTo>
                  <a:pt x="0" y="20"/>
                  <a:pt x="7" y="4"/>
                  <a:pt x="23"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8" name="Freeform 96">
            <a:extLst>
              <a:ext uri="{FF2B5EF4-FFF2-40B4-BE49-F238E27FC236}">
                <a16:creationId xmlns:a16="http://schemas.microsoft.com/office/drawing/2014/main" id="{0FBC38BC-DE18-4960-A9D4-F24C6F60C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556561" y="1777768"/>
            <a:ext cx="147104" cy="108531"/>
          </a:xfrm>
          <a:custGeom>
            <a:avLst/>
            <a:gdLst>
              <a:gd name="T0" fmla="*/ 28 w 45"/>
              <a:gd name="T1" fmla="*/ 0 h 36"/>
              <a:gd name="T2" fmla="*/ 41 w 45"/>
              <a:gd name="T3" fmla="*/ 20 h 36"/>
              <a:gd name="T4" fmla="*/ 28 w 45"/>
              <a:gd name="T5" fmla="*/ 0 h 36"/>
            </a:gdLst>
            <a:ahLst/>
            <a:cxnLst>
              <a:cxn ang="0">
                <a:pos x="T0" y="T1"/>
              </a:cxn>
              <a:cxn ang="0">
                <a:pos x="T2" y="T3"/>
              </a:cxn>
              <a:cxn ang="0">
                <a:pos x="T4" y="T5"/>
              </a:cxn>
            </a:cxnLst>
            <a:rect l="0" t="0" r="r" b="b"/>
            <a:pathLst>
              <a:path w="45" h="36">
                <a:moveTo>
                  <a:pt x="28" y="0"/>
                </a:moveTo>
                <a:cubicBezTo>
                  <a:pt x="32" y="0"/>
                  <a:pt x="45" y="13"/>
                  <a:pt x="41" y="20"/>
                </a:cubicBezTo>
                <a:cubicBezTo>
                  <a:pt x="24" y="36"/>
                  <a:pt x="0" y="7"/>
                  <a:pt x="28"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20" name="Freeform 114">
            <a:extLst>
              <a:ext uri="{FF2B5EF4-FFF2-40B4-BE49-F238E27FC236}">
                <a16:creationId xmlns:a16="http://schemas.microsoft.com/office/drawing/2014/main" id="{BC872037-D6F5-4CE7-A090-32A977A79F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618593" y="1841417"/>
            <a:ext cx="6204" cy="5712"/>
          </a:xfrm>
          <a:custGeom>
            <a:avLst/>
            <a:gdLst>
              <a:gd name="T0" fmla="*/ 0 w 2"/>
              <a:gd name="T1" fmla="*/ 0 h 2"/>
              <a:gd name="T2" fmla="*/ 1 w 2"/>
              <a:gd name="T3" fmla="*/ 2 h 2"/>
              <a:gd name="T4" fmla="*/ 0 w 2"/>
              <a:gd name="T5" fmla="*/ 0 h 2"/>
            </a:gdLst>
            <a:ahLst/>
            <a:cxnLst>
              <a:cxn ang="0">
                <a:pos x="T0" y="T1"/>
              </a:cxn>
              <a:cxn ang="0">
                <a:pos x="T2" y="T3"/>
              </a:cxn>
              <a:cxn ang="0">
                <a:pos x="T4" y="T5"/>
              </a:cxn>
            </a:cxnLst>
            <a:rect l="0" t="0" r="r" b="b"/>
            <a:pathLst>
              <a:path w="2" h="2">
                <a:moveTo>
                  <a:pt x="0" y="0"/>
                </a:moveTo>
                <a:cubicBezTo>
                  <a:pt x="1" y="1"/>
                  <a:pt x="2" y="2"/>
                  <a:pt x="1" y="2"/>
                </a:cubicBezTo>
                <a:cubicBezTo>
                  <a:pt x="0" y="2"/>
                  <a:pt x="0" y="1"/>
                  <a:pt x="0"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22" name="Freeform 100">
            <a:extLst>
              <a:ext uri="{FF2B5EF4-FFF2-40B4-BE49-F238E27FC236}">
                <a16:creationId xmlns:a16="http://schemas.microsoft.com/office/drawing/2014/main" id="{D3C4B45C-266A-45BF-98FA-CA5409C462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877354" y="1780215"/>
            <a:ext cx="128495" cy="93843"/>
          </a:xfrm>
          <a:custGeom>
            <a:avLst/>
            <a:gdLst>
              <a:gd name="T0" fmla="*/ 28 w 39"/>
              <a:gd name="T1" fmla="*/ 1 h 31"/>
              <a:gd name="T2" fmla="*/ 39 w 39"/>
              <a:gd name="T3" fmla="*/ 21 h 31"/>
              <a:gd name="T4" fmla="*/ 28 w 39"/>
              <a:gd name="T5" fmla="*/ 1 h 31"/>
            </a:gdLst>
            <a:ahLst/>
            <a:cxnLst>
              <a:cxn ang="0">
                <a:pos x="T0" y="T1"/>
              </a:cxn>
              <a:cxn ang="0">
                <a:pos x="T2" y="T3"/>
              </a:cxn>
              <a:cxn ang="0">
                <a:pos x="T4" y="T5"/>
              </a:cxn>
            </a:cxnLst>
            <a:rect l="0" t="0" r="r" b="b"/>
            <a:pathLst>
              <a:path w="39" h="31">
                <a:moveTo>
                  <a:pt x="28" y="1"/>
                </a:moveTo>
                <a:cubicBezTo>
                  <a:pt x="38" y="0"/>
                  <a:pt x="38" y="12"/>
                  <a:pt x="39" y="21"/>
                </a:cubicBezTo>
                <a:cubicBezTo>
                  <a:pt x="18" y="31"/>
                  <a:pt x="0" y="12"/>
                  <a:pt x="28"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24" name="Freeform 98">
            <a:extLst>
              <a:ext uri="{FF2B5EF4-FFF2-40B4-BE49-F238E27FC236}">
                <a16:creationId xmlns:a16="http://schemas.microsoft.com/office/drawing/2014/main" id="{76909582-A285-4EA4-AE72-9DBF0D5659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231821" y="1780216"/>
            <a:ext cx="147990" cy="79154"/>
          </a:xfrm>
          <a:custGeom>
            <a:avLst/>
            <a:gdLst>
              <a:gd name="T0" fmla="*/ 23 w 45"/>
              <a:gd name="T1" fmla="*/ 0 h 26"/>
              <a:gd name="T2" fmla="*/ 30 w 45"/>
              <a:gd name="T3" fmla="*/ 26 h 26"/>
              <a:gd name="T4" fmla="*/ 23 w 45"/>
              <a:gd name="T5" fmla="*/ 0 h 26"/>
            </a:gdLst>
            <a:ahLst/>
            <a:cxnLst>
              <a:cxn ang="0">
                <a:pos x="T0" y="T1"/>
              </a:cxn>
              <a:cxn ang="0">
                <a:pos x="T2" y="T3"/>
              </a:cxn>
              <a:cxn ang="0">
                <a:pos x="T4" y="T5"/>
              </a:cxn>
            </a:cxnLst>
            <a:rect l="0" t="0" r="r" b="b"/>
            <a:pathLst>
              <a:path w="45" h="26">
                <a:moveTo>
                  <a:pt x="23" y="0"/>
                </a:moveTo>
                <a:cubicBezTo>
                  <a:pt x="33" y="2"/>
                  <a:pt x="45" y="21"/>
                  <a:pt x="30" y="26"/>
                </a:cubicBezTo>
                <a:cubicBezTo>
                  <a:pt x="10" y="24"/>
                  <a:pt x="0" y="8"/>
                  <a:pt x="23"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25" name="Freeform 115">
            <a:extLst>
              <a:ext uri="{FF2B5EF4-FFF2-40B4-BE49-F238E27FC236}">
                <a16:creationId xmlns:a16="http://schemas.microsoft.com/office/drawing/2014/main" id="{A620CFBF-D373-4BA6-BE41-62B50B9457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281447" y="1847130"/>
            <a:ext cx="6204" cy="5712"/>
          </a:xfrm>
          <a:custGeom>
            <a:avLst/>
            <a:gdLst>
              <a:gd name="T0" fmla="*/ 0 w 2"/>
              <a:gd name="T1" fmla="*/ 0 h 2"/>
              <a:gd name="T2" fmla="*/ 1 w 2"/>
              <a:gd name="T3" fmla="*/ 2 h 2"/>
              <a:gd name="T4" fmla="*/ 0 w 2"/>
              <a:gd name="T5" fmla="*/ 0 h 2"/>
            </a:gdLst>
            <a:ahLst/>
            <a:cxnLst>
              <a:cxn ang="0">
                <a:pos x="T0" y="T1"/>
              </a:cxn>
              <a:cxn ang="0">
                <a:pos x="T2" y="T3"/>
              </a:cxn>
              <a:cxn ang="0">
                <a:pos x="T4" y="T5"/>
              </a:cxn>
            </a:cxnLst>
            <a:rect l="0" t="0" r="r" b="b"/>
            <a:pathLst>
              <a:path w="2" h="2">
                <a:moveTo>
                  <a:pt x="0" y="0"/>
                </a:moveTo>
                <a:cubicBezTo>
                  <a:pt x="1" y="0"/>
                  <a:pt x="2" y="1"/>
                  <a:pt x="1" y="2"/>
                </a:cubicBezTo>
                <a:cubicBezTo>
                  <a:pt x="0" y="2"/>
                  <a:pt x="0" y="1"/>
                  <a:pt x="0"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26" name="Freeform 99">
            <a:extLst>
              <a:ext uri="{FF2B5EF4-FFF2-40B4-BE49-F238E27FC236}">
                <a16:creationId xmlns:a16="http://schemas.microsoft.com/office/drawing/2014/main" id="{700BC7B2-0C3D-459F-92C1-3605AA3F09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425006" y="1780214"/>
            <a:ext cx="219770" cy="121588"/>
          </a:xfrm>
          <a:custGeom>
            <a:avLst/>
            <a:gdLst>
              <a:gd name="T0" fmla="*/ 36 w 67"/>
              <a:gd name="T1" fmla="*/ 0 h 40"/>
              <a:gd name="T2" fmla="*/ 44 w 67"/>
              <a:gd name="T3" fmla="*/ 2 h 40"/>
              <a:gd name="T4" fmla="*/ 31 w 67"/>
              <a:gd name="T5" fmla="*/ 2 h 40"/>
              <a:gd name="T6" fmla="*/ 36 w 67"/>
              <a:gd name="T7" fmla="*/ 0 h 40"/>
            </a:gdLst>
            <a:ahLst/>
            <a:cxnLst>
              <a:cxn ang="0">
                <a:pos x="T0" y="T1"/>
              </a:cxn>
              <a:cxn ang="0">
                <a:pos x="T2" y="T3"/>
              </a:cxn>
              <a:cxn ang="0">
                <a:pos x="T4" y="T5"/>
              </a:cxn>
              <a:cxn ang="0">
                <a:pos x="T6" y="T7"/>
              </a:cxn>
            </a:cxnLst>
            <a:rect l="0" t="0" r="r" b="b"/>
            <a:pathLst>
              <a:path w="67" h="40">
                <a:moveTo>
                  <a:pt x="36" y="0"/>
                </a:moveTo>
                <a:cubicBezTo>
                  <a:pt x="39" y="3"/>
                  <a:pt x="41" y="0"/>
                  <a:pt x="44" y="2"/>
                </a:cubicBezTo>
                <a:cubicBezTo>
                  <a:pt x="67" y="40"/>
                  <a:pt x="0" y="25"/>
                  <a:pt x="31" y="2"/>
                </a:cubicBezTo>
                <a:cubicBezTo>
                  <a:pt x="24" y="11"/>
                  <a:pt x="31" y="5"/>
                  <a:pt x="3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27" name="Freeform 123">
            <a:extLst>
              <a:ext uri="{FF2B5EF4-FFF2-40B4-BE49-F238E27FC236}">
                <a16:creationId xmlns:a16="http://schemas.microsoft.com/office/drawing/2014/main" id="{24F4B005-B785-4A57-9E5A-82D85F00DA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210621" y="1958820"/>
            <a:ext cx="140901" cy="93843"/>
          </a:xfrm>
          <a:custGeom>
            <a:avLst/>
            <a:gdLst>
              <a:gd name="T0" fmla="*/ 26 w 43"/>
              <a:gd name="T1" fmla="*/ 3 h 31"/>
              <a:gd name="T2" fmla="*/ 40 w 43"/>
              <a:gd name="T3" fmla="*/ 23 h 31"/>
              <a:gd name="T4" fmla="*/ 26 w 43"/>
              <a:gd name="T5" fmla="*/ 3 h 31"/>
            </a:gdLst>
            <a:ahLst/>
            <a:cxnLst>
              <a:cxn ang="0">
                <a:pos x="T0" y="T1"/>
              </a:cxn>
              <a:cxn ang="0">
                <a:pos x="T2" y="T3"/>
              </a:cxn>
              <a:cxn ang="0">
                <a:pos x="T4" y="T5"/>
              </a:cxn>
            </a:cxnLst>
            <a:rect l="0" t="0" r="r" b="b"/>
            <a:pathLst>
              <a:path w="43" h="31">
                <a:moveTo>
                  <a:pt x="26" y="3"/>
                </a:moveTo>
                <a:cubicBezTo>
                  <a:pt x="35" y="0"/>
                  <a:pt x="43" y="17"/>
                  <a:pt x="40" y="23"/>
                </a:cubicBezTo>
                <a:cubicBezTo>
                  <a:pt x="20" y="31"/>
                  <a:pt x="0" y="15"/>
                  <a:pt x="26" y="3"/>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28" name="Freeform 130">
            <a:extLst>
              <a:ext uri="{FF2B5EF4-FFF2-40B4-BE49-F238E27FC236}">
                <a16:creationId xmlns:a16="http://schemas.microsoft.com/office/drawing/2014/main" id="{196ED9B6-969E-4AC4-ACD0-95A421BAB3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67876" y="1912264"/>
            <a:ext cx="157737" cy="81603"/>
          </a:xfrm>
          <a:custGeom>
            <a:avLst/>
            <a:gdLst>
              <a:gd name="T0" fmla="*/ 31 w 48"/>
              <a:gd name="T1" fmla="*/ 0 h 27"/>
              <a:gd name="T2" fmla="*/ 18 w 48"/>
              <a:gd name="T3" fmla="*/ 24 h 27"/>
              <a:gd name="T4" fmla="*/ 31 w 48"/>
              <a:gd name="T5" fmla="*/ 0 h 27"/>
            </a:gdLst>
            <a:ahLst/>
            <a:cxnLst>
              <a:cxn ang="0">
                <a:pos x="T0" y="T1"/>
              </a:cxn>
              <a:cxn ang="0">
                <a:pos x="T2" y="T3"/>
              </a:cxn>
              <a:cxn ang="0">
                <a:pos x="T4" y="T5"/>
              </a:cxn>
            </a:cxnLst>
            <a:rect l="0" t="0" r="r" b="b"/>
            <a:pathLst>
              <a:path w="48" h="27">
                <a:moveTo>
                  <a:pt x="31" y="0"/>
                </a:moveTo>
                <a:cubicBezTo>
                  <a:pt x="48" y="10"/>
                  <a:pt x="32" y="27"/>
                  <a:pt x="18" y="24"/>
                </a:cubicBezTo>
                <a:cubicBezTo>
                  <a:pt x="0" y="14"/>
                  <a:pt x="18" y="0"/>
                  <a:pt x="3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29" name="Freeform 94">
            <a:extLst>
              <a:ext uri="{FF2B5EF4-FFF2-40B4-BE49-F238E27FC236}">
                <a16:creationId xmlns:a16="http://schemas.microsoft.com/office/drawing/2014/main" id="{E317ADBB-3E4F-42D2-B7F2-A15924AD50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255785" y="1827137"/>
            <a:ext cx="138242" cy="102819"/>
          </a:xfrm>
          <a:custGeom>
            <a:avLst/>
            <a:gdLst>
              <a:gd name="T0" fmla="*/ 29 w 42"/>
              <a:gd name="T1" fmla="*/ 1 h 34"/>
              <a:gd name="T2" fmla="*/ 40 w 42"/>
              <a:gd name="T3" fmla="*/ 20 h 34"/>
              <a:gd name="T4" fmla="*/ 29 w 42"/>
              <a:gd name="T5" fmla="*/ 1 h 34"/>
            </a:gdLst>
            <a:ahLst/>
            <a:cxnLst>
              <a:cxn ang="0">
                <a:pos x="T0" y="T1"/>
              </a:cxn>
              <a:cxn ang="0">
                <a:pos x="T2" y="T3"/>
              </a:cxn>
              <a:cxn ang="0">
                <a:pos x="T4" y="T5"/>
              </a:cxn>
            </a:cxnLst>
            <a:rect l="0" t="0" r="r" b="b"/>
            <a:pathLst>
              <a:path w="42" h="34">
                <a:moveTo>
                  <a:pt x="29" y="1"/>
                </a:moveTo>
                <a:cubicBezTo>
                  <a:pt x="38" y="0"/>
                  <a:pt x="42" y="12"/>
                  <a:pt x="40" y="20"/>
                </a:cubicBezTo>
                <a:cubicBezTo>
                  <a:pt x="22" y="34"/>
                  <a:pt x="0" y="9"/>
                  <a:pt x="29"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30" name="Freeform 135">
            <a:extLst>
              <a:ext uri="{FF2B5EF4-FFF2-40B4-BE49-F238E27FC236}">
                <a16:creationId xmlns:a16="http://schemas.microsoft.com/office/drawing/2014/main" id="{2E9B2055-E384-472D-91D3-74775CDA16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16796" y="1938826"/>
            <a:ext cx="128495" cy="84051"/>
          </a:xfrm>
          <a:custGeom>
            <a:avLst/>
            <a:gdLst>
              <a:gd name="T0" fmla="*/ 21 w 39"/>
              <a:gd name="T1" fmla="*/ 0 h 28"/>
              <a:gd name="T2" fmla="*/ 6 w 39"/>
              <a:gd name="T3" fmla="*/ 20 h 28"/>
              <a:gd name="T4" fmla="*/ 21 w 39"/>
              <a:gd name="T5" fmla="*/ 0 h 28"/>
            </a:gdLst>
            <a:ahLst/>
            <a:cxnLst>
              <a:cxn ang="0">
                <a:pos x="T0" y="T1"/>
              </a:cxn>
              <a:cxn ang="0">
                <a:pos x="T2" y="T3"/>
              </a:cxn>
              <a:cxn ang="0">
                <a:pos x="T4" y="T5"/>
              </a:cxn>
            </a:cxnLst>
            <a:rect l="0" t="0" r="r" b="b"/>
            <a:pathLst>
              <a:path w="39" h="28">
                <a:moveTo>
                  <a:pt x="21" y="0"/>
                </a:moveTo>
                <a:cubicBezTo>
                  <a:pt x="39" y="12"/>
                  <a:pt x="22" y="28"/>
                  <a:pt x="6" y="20"/>
                </a:cubicBezTo>
                <a:cubicBezTo>
                  <a:pt x="0" y="7"/>
                  <a:pt x="7" y="0"/>
                  <a:pt x="2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31" name="Freeform 97">
            <a:extLst>
              <a:ext uri="{FF2B5EF4-FFF2-40B4-BE49-F238E27FC236}">
                <a16:creationId xmlns:a16="http://schemas.microsoft.com/office/drawing/2014/main" id="{1F8EFF99-76BF-4F9B-ADAA-B8D310153B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741150" y="1822746"/>
            <a:ext cx="190526" cy="121588"/>
          </a:xfrm>
          <a:custGeom>
            <a:avLst/>
            <a:gdLst>
              <a:gd name="T0" fmla="*/ 42 w 58"/>
              <a:gd name="T1" fmla="*/ 0 h 40"/>
              <a:gd name="T2" fmla="*/ 53 w 58"/>
              <a:gd name="T3" fmla="*/ 17 h 40"/>
              <a:gd name="T4" fmla="*/ 42 w 58"/>
              <a:gd name="T5" fmla="*/ 0 h 40"/>
            </a:gdLst>
            <a:ahLst/>
            <a:cxnLst>
              <a:cxn ang="0">
                <a:pos x="T0" y="T1"/>
              </a:cxn>
              <a:cxn ang="0">
                <a:pos x="T2" y="T3"/>
              </a:cxn>
              <a:cxn ang="0">
                <a:pos x="T4" y="T5"/>
              </a:cxn>
            </a:cxnLst>
            <a:rect l="0" t="0" r="r" b="b"/>
            <a:pathLst>
              <a:path w="58" h="40">
                <a:moveTo>
                  <a:pt x="42" y="0"/>
                </a:moveTo>
                <a:cubicBezTo>
                  <a:pt x="52" y="0"/>
                  <a:pt x="50" y="9"/>
                  <a:pt x="53" y="17"/>
                </a:cubicBezTo>
                <a:cubicBezTo>
                  <a:pt x="58" y="40"/>
                  <a:pt x="0" y="6"/>
                  <a:pt x="42"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32" name="Freeform 113">
            <a:extLst>
              <a:ext uri="{FF2B5EF4-FFF2-40B4-BE49-F238E27FC236}">
                <a16:creationId xmlns:a16="http://schemas.microsoft.com/office/drawing/2014/main" id="{626F1B89-B88E-4CE3-90BF-3704BAF488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52139" y="1841417"/>
            <a:ext cx="9748" cy="8977"/>
          </a:xfrm>
          <a:custGeom>
            <a:avLst/>
            <a:gdLst>
              <a:gd name="T0" fmla="*/ 1 w 3"/>
              <a:gd name="T1" fmla="*/ 0 h 3"/>
              <a:gd name="T2" fmla="*/ 3 w 3"/>
              <a:gd name="T3" fmla="*/ 1 h 3"/>
              <a:gd name="T4" fmla="*/ 1 w 3"/>
              <a:gd name="T5" fmla="*/ 0 h 3"/>
            </a:gdLst>
            <a:ahLst/>
            <a:cxnLst>
              <a:cxn ang="0">
                <a:pos x="T0" y="T1"/>
              </a:cxn>
              <a:cxn ang="0">
                <a:pos x="T2" y="T3"/>
              </a:cxn>
              <a:cxn ang="0">
                <a:pos x="T4" y="T5"/>
              </a:cxn>
            </a:cxnLst>
            <a:rect l="0" t="0" r="r" b="b"/>
            <a:pathLst>
              <a:path w="3" h="3">
                <a:moveTo>
                  <a:pt x="1" y="0"/>
                </a:moveTo>
                <a:cubicBezTo>
                  <a:pt x="1" y="0"/>
                  <a:pt x="2" y="1"/>
                  <a:pt x="3" y="1"/>
                </a:cubicBezTo>
                <a:cubicBezTo>
                  <a:pt x="2" y="3"/>
                  <a:pt x="0" y="1"/>
                  <a:pt x="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33" name="Freeform 101">
            <a:extLst>
              <a:ext uri="{FF2B5EF4-FFF2-40B4-BE49-F238E27FC236}">
                <a16:creationId xmlns:a16="http://schemas.microsoft.com/office/drawing/2014/main" id="{C72C1CB8-8213-4EE7-AFFF-B0A74E7A74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074567" y="1786745"/>
            <a:ext cx="138242" cy="81603"/>
          </a:xfrm>
          <a:custGeom>
            <a:avLst/>
            <a:gdLst>
              <a:gd name="T0" fmla="*/ 22 w 42"/>
              <a:gd name="T1" fmla="*/ 0 h 27"/>
              <a:gd name="T2" fmla="*/ 14 w 42"/>
              <a:gd name="T3" fmla="*/ 25 h 27"/>
              <a:gd name="T4" fmla="*/ 22 w 42"/>
              <a:gd name="T5" fmla="*/ 0 h 27"/>
            </a:gdLst>
            <a:ahLst/>
            <a:cxnLst>
              <a:cxn ang="0">
                <a:pos x="T0" y="T1"/>
              </a:cxn>
              <a:cxn ang="0">
                <a:pos x="T2" y="T3"/>
              </a:cxn>
              <a:cxn ang="0">
                <a:pos x="T4" y="T5"/>
              </a:cxn>
            </a:cxnLst>
            <a:rect l="0" t="0" r="r" b="b"/>
            <a:pathLst>
              <a:path w="42" h="27">
                <a:moveTo>
                  <a:pt x="22" y="0"/>
                </a:moveTo>
                <a:cubicBezTo>
                  <a:pt x="42" y="7"/>
                  <a:pt x="28" y="27"/>
                  <a:pt x="14" y="25"/>
                </a:cubicBezTo>
                <a:cubicBezTo>
                  <a:pt x="0" y="18"/>
                  <a:pt x="9" y="2"/>
                  <a:pt x="22"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34" name="Freeform 102">
            <a:extLst>
              <a:ext uri="{FF2B5EF4-FFF2-40B4-BE49-F238E27FC236}">
                <a16:creationId xmlns:a16="http://schemas.microsoft.com/office/drawing/2014/main" id="{2FF32C41-49E2-459E-9AC4-64269039B1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734759" y="1790057"/>
            <a:ext cx="121406" cy="99554"/>
          </a:xfrm>
          <a:custGeom>
            <a:avLst/>
            <a:gdLst>
              <a:gd name="T0" fmla="*/ 21 w 37"/>
              <a:gd name="T1" fmla="*/ 0 h 33"/>
              <a:gd name="T2" fmla="*/ 19 w 37"/>
              <a:gd name="T3" fmla="*/ 23 h 33"/>
              <a:gd name="T4" fmla="*/ 21 w 37"/>
              <a:gd name="T5" fmla="*/ 0 h 33"/>
            </a:gdLst>
            <a:ahLst/>
            <a:cxnLst>
              <a:cxn ang="0">
                <a:pos x="T0" y="T1"/>
              </a:cxn>
              <a:cxn ang="0">
                <a:pos x="T2" y="T3"/>
              </a:cxn>
              <a:cxn ang="0">
                <a:pos x="T4" y="T5"/>
              </a:cxn>
            </a:cxnLst>
            <a:rect l="0" t="0" r="r" b="b"/>
            <a:pathLst>
              <a:path w="37" h="33">
                <a:moveTo>
                  <a:pt x="21" y="0"/>
                </a:moveTo>
                <a:cubicBezTo>
                  <a:pt x="37" y="0"/>
                  <a:pt x="29" y="33"/>
                  <a:pt x="19" y="23"/>
                </a:cubicBezTo>
                <a:cubicBezTo>
                  <a:pt x="0" y="30"/>
                  <a:pt x="3" y="0"/>
                  <a:pt x="2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35" name="Freeform 103">
            <a:extLst>
              <a:ext uri="{FF2B5EF4-FFF2-40B4-BE49-F238E27FC236}">
                <a16:creationId xmlns:a16="http://schemas.microsoft.com/office/drawing/2014/main" id="{06B5D5F0-EA51-440D-81A0-FE60CCFBA9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914652" y="1795720"/>
            <a:ext cx="140901" cy="102819"/>
          </a:xfrm>
          <a:custGeom>
            <a:avLst/>
            <a:gdLst>
              <a:gd name="T0" fmla="*/ 28 w 43"/>
              <a:gd name="T1" fmla="*/ 0 h 34"/>
              <a:gd name="T2" fmla="*/ 41 w 43"/>
              <a:gd name="T3" fmla="*/ 21 h 34"/>
              <a:gd name="T4" fmla="*/ 28 w 43"/>
              <a:gd name="T5" fmla="*/ 0 h 34"/>
            </a:gdLst>
            <a:ahLst/>
            <a:cxnLst>
              <a:cxn ang="0">
                <a:pos x="T0" y="T1"/>
              </a:cxn>
              <a:cxn ang="0">
                <a:pos x="T2" y="T3"/>
              </a:cxn>
              <a:cxn ang="0">
                <a:pos x="T4" y="T5"/>
              </a:cxn>
            </a:cxnLst>
            <a:rect l="0" t="0" r="r" b="b"/>
            <a:pathLst>
              <a:path w="43" h="34">
                <a:moveTo>
                  <a:pt x="28" y="0"/>
                </a:moveTo>
                <a:cubicBezTo>
                  <a:pt x="35" y="1"/>
                  <a:pt x="43" y="11"/>
                  <a:pt x="41" y="21"/>
                </a:cubicBezTo>
                <a:cubicBezTo>
                  <a:pt x="23" y="34"/>
                  <a:pt x="0" y="7"/>
                  <a:pt x="28"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36" name="Freeform 117">
            <a:extLst>
              <a:ext uri="{FF2B5EF4-FFF2-40B4-BE49-F238E27FC236}">
                <a16:creationId xmlns:a16="http://schemas.microsoft.com/office/drawing/2014/main" id="{B7CA6C2F-61C2-486F-B691-E8EB4BA276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976684" y="1859371"/>
            <a:ext cx="7089" cy="5712"/>
          </a:xfrm>
          <a:custGeom>
            <a:avLst/>
            <a:gdLst>
              <a:gd name="T0" fmla="*/ 0 w 2"/>
              <a:gd name="T1" fmla="*/ 0 h 2"/>
              <a:gd name="T2" fmla="*/ 1 w 2"/>
              <a:gd name="T3" fmla="*/ 2 h 2"/>
              <a:gd name="T4" fmla="*/ 0 w 2"/>
              <a:gd name="T5" fmla="*/ 0 h 2"/>
            </a:gdLst>
            <a:ahLst/>
            <a:cxnLst>
              <a:cxn ang="0">
                <a:pos x="T0" y="T1"/>
              </a:cxn>
              <a:cxn ang="0">
                <a:pos x="T2" y="T3"/>
              </a:cxn>
              <a:cxn ang="0">
                <a:pos x="T4" y="T5"/>
              </a:cxn>
            </a:cxnLst>
            <a:rect l="0" t="0" r="r" b="b"/>
            <a:pathLst>
              <a:path w="2" h="2">
                <a:moveTo>
                  <a:pt x="0" y="0"/>
                </a:moveTo>
                <a:cubicBezTo>
                  <a:pt x="1" y="1"/>
                  <a:pt x="2" y="1"/>
                  <a:pt x="1" y="2"/>
                </a:cubicBezTo>
                <a:cubicBezTo>
                  <a:pt x="0" y="2"/>
                  <a:pt x="0" y="1"/>
                  <a:pt x="0"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37" name="Freeform 120">
            <a:extLst>
              <a:ext uri="{FF2B5EF4-FFF2-40B4-BE49-F238E27FC236}">
                <a16:creationId xmlns:a16="http://schemas.microsoft.com/office/drawing/2014/main" id="{A6727626-8944-4EB7-B327-B696FE484D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137524" y="1799174"/>
            <a:ext cx="121406" cy="66913"/>
          </a:xfrm>
          <a:custGeom>
            <a:avLst/>
            <a:gdLst>
              <a:gd name="T0" fmla="*/ 19 w 37"/>
              <a:gd name="T1" fmla="*/ 0 h 22"/>
              <a:gd name="T2" fmla="*/ 20 w 37"/>
              <a:gd name="T3" fmla="*/ 22 h 22"/>
              <a:gd name="T4" fmla="*/ 19 w 37"/>
              <a:gd name="T5" fmla="*/ 0 h 22"/>
            </a:gdLst>
            <a:ahLst/>
            <a:cxnLst>
              <a:cxn ang="0">
                <a:pos x="T0" y="T1"/>
              </a:cxn>
              <a:cxn ang="0">
                <a:pos x="T2" y="T3"/>
              </a:cxn>
              <a:cxn ang="0">
                <a:pos x="T4" y="T5"/>
              </a:cxn>
            </a:cxnLst>
            <a:rect l="0" t="0" r="r" b="b"/>
            <a:pathLst>
              <a:path w="37" h="22">
                <a:moveTo>
                  <a:pt x="19" y="0"/>
                </a:moveTo>
                <a:cubicBezTo>
                  <a:pt x="35" y="2"/>
                  <a:pt x="37" y="21"/>
                  <a:pt x="20" y="22"/>
                </a:cubicBezTo>
                <a:cubicBezTo>
                  <a:pt x="7" y="18"/>
                  <a:pt x="0" y="6"/>
                  <a:pt x="19"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38" name="Freeform 106">
            <a:extLst>
              <a:ext uri="{FF2B5EF4-FFF2-40B4-BE49-F238E27FC236}">
                <a16:creationId xmlns:a16="http://schemas.microsoft.com/office/drawing/2014/main" id="{CFBBE0E2-8BDF-4B26-BEBC-DB799B8F6B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199" y="1883596"/>
            <a:ext cx="134697" cy="97107"/>
          </a:xfrm>
          <a:custGeom>
            <a:avLst/>
            <a:gdLst>
              <a:gd name="T0" fmla="*/ 25 w 41"/>
              <a:gd name="T1" fmla="*/ 0 h 32"/>
              <a:gd name="T2" fmla="*/ 4 w 41"/>
              <a:gd name="T3" fmla="*/ 18 h 32"/>
              <a:gd name="T4" fmla="*/ 25 w 41"/>
              <a:gd name="T5" fmla="*/ 0 h 32"/>
            </a:gdLst>
            <a:ahLst/>
            <a:cxnLst>
              <a:cxn ang="0">
                <a:pos x="T0" y="T1"/>
              </a:cxn>
              <a:cxn ang="0">
                <a:pos x="T2" y="T3"/>
              </a:cxn>
              <a:cxn ang="0">
                <a:pos x="T4" y="T5"/>
              </a:cxn>
            </a:cxnLst>
            <a:rect l="0" t="0" r="r" b="b"/>
            <a:pathLst>
              <a:path w="41" h="32">
                <a:moveTo>
                  <a:pt x="25" y="0"/>
                </a:moveTo>
                <a:cubicBezTo>
                  <a:pt x="41" y="13"/>
                  <a:pt x="15" y="32"/>
                  <a:pt x="4" y="18"/>
                </a:cubicBezTo>
                <a:cubicBezTo>
                  <a:pt x="0" y="5"/>
                  <a:pt x="15" y="0"/>
                  <a:pt x="25"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39" name="Freeform 137">
            <a:extLst>
              <a:ext uri="{FF2B5EF4-FFF2-40B4-BE49-F238E27FC236}">
                <a16:creationId xmlns:a16="http://schemas.microsoft.com/office/drawing/2014/main" id="{8EB99B25-2662-42DE-8F5D-E0F6F28C85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456267" y="1819794"/>
            <a:ext cx="127608" cy="93843"/>
          </a:xfrm>
          <a:custGeom>
            <a:avLst/>
            <a:gdLst>
              <a:gd name="T0" fmla="*/ 23 w 39"/>
              <a:gd name="T1" fmla="*/ 0 h 31"/>
              <a:gd name="T2" fmla="*/ 17 w 39"/>
              <a:gd name="T3" fmla="*/ 26 h 31"/>
              <a:gd name="T4" fmla="*/ 23 w 39"/>
              <a:gd name="T5" fmla="*/ 0 h 31"/>
            </a:gdLst>
            <a:ahLst/>
            <a:cxnLst>
              <a:cxn ang="0">
                <a:pos x="T0" y="T1"/>
              </a:cxn>
              <a:cxn ang="0">
                <a:pos x="T2" y="T3"/>
              </a:cxn>
              <a:cxn ang="0">
                <a:pos x="T4" y="T5"/>
              </a:cxn>
            </a:cxnLst>
            <a:rect l="0" t="0" r="r" b="b"/>
            <a:pathLst>
              <a:path w="39" h="31">
                <a:moveTo>
                  <a:pt x="23" y="0"/>
                </a:moveTo>
                <a:cubicBezTo>
                  <a:pt x="39" y="3"/>
                  <a:pt x="39" y="31"/>
                  <a:pt x="17" y="26"/>
                </a:cubicBezTo>
                <a:cubicBezTo>
                  <a:pt x="0" y="6"/>
                  <a:pt x="15" y="5"/>
                  <a:pt x="23"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40" name="Freeform 131">
            <a:extLst>
              <a:ext uri="{FF2B5EF4-FFF2-40B4-BE49-F238E27FC236}">
                <a16:creationId xmlns:a16="http://schemas.microsoft.com/office/drawing/2014/main" id="{496BF3B0-761A-4454-BE3C-86B4675DC0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43018" y="1943167"/>
            <a:ext cx="117860" cy="87315"/>
          </a:xfrm>
          <a:custGeom>
            <a:avLst/>
            <a:gdLst>
              <a:gd name="T0" fmla="*/ 15 w 36"/>
              <a:gd name="T1" fmla="*/ 0 h 29"/>
              <a:gd name="T2" fmla="*/ 25 w 36"/>
              <a:gd name="T3" fmla="*/ 15 h 29"/>
              <a:gd name="T4" fmla="*/ 13 w 36"/>
              <a:gd name="T5" fmla="*/ 21 h 29"/>
              <a:gd name="T6" fmla="*/ 15 w 36"/>
              <a:gd name="T7" fmla="*/ 0 h 29"/>
            </a:gdLst>
            <a:ahLst/>
            <a:cxnLst>
              <a:cxn ang="0">
                <a:pos x="T0" y="T1"/>
              </a:cxn>
              <a:cxn ang="0">
                <a:pos x="T2" y="T3"/>
              </a:cxn>
              <a:cxn ang="0">
                <a:pos x="T4" y="T5"/>
              </a:cxn>
              <a:cxn ang="0">
                <a:pos x="T6" y="T7"/>
              </a:cxn>
            </a:cxnLst>
            <a:rect l="0" t="0" r="r" b="b"/>
            <a:pathLst>
              <a:path w="36" h="29">
                <a:moveTo>
                  <a:pt x="15" y="0"/>
                </a:moveTo>
                <a:cubicBezTo>
                  <a:pt x="21" y="0"/>
                  <a:pt x="36" y="13"/>
                  <a:pt x="25" y="15"/>
                </a:cubicBezTo>
                <a:cubicBezTo>
                  <a:pt x="20" y="19"/>
                  <a:pt x="20" y="22"/>
                  <a:pt x="13" y="21"/>
                </a:cubicBezTo>
                <a:cubicBezTo>
                  <a:pt x="0" y="29"/>
                  <a:pt x="0" y="0"/>
                  <a:pt x="15"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41" name="Freeform 141">
            <a:extLst>
              <a:ext uri="{FF2B5EF4-FFF2-40B4-BE49-F238E27FC236}">
                <a16:creationId xmlns:a16="http://schemas.microsoft.com/office/drawing/2014/main" id="{B519F0F1-B284-44D5-91E9-5018219AFF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277721" y="1971061"/>
            <a:ext cx="163941" cy="163205"/>
          </a:xfrm>
          <a:custGeom>
            <a:avLst/>
            <a:gdLst>
              <a:gd name="T0" fmla="*/ 37 w 50"/>
              <a:gd name="T1" fmla="*/ 3 h 54"/>
              <a:gd name="T2" fmla="*/ 42 w 50"/>
              <a:gd name="T3" fmla="*/ 17 h 54"/>
              <a:gd name="T4" fmla="*/ 37 w 50"/>
              <a:gd name="T5" fmla="*/ 3 h 54"/>
            </a:gdLst>
            <a:ahLst/>
            <a:cxnLst>
              <a:cxn ang="0">
                <a:pos x="T0" y="T1"/>
              </a:cxn>
              <a:cxn ang="0">
                <a:pos x="T2" y="T3"/>
              </a:cxn>
              <a:cxn ang="0">
                <a:pos x="T4" y="T5"/>
              </a:cxn>
            </a:cxnLst>
            <a:rect l="0" t="0" r="r" b="b"/>
            <a:pathLst>
              <a:path w="50" h="54">
                <a:moveTo>
                  <a:pt x="37" y="3"/>
                </a:moveTo>
                <a:cubicBezTo>
                  <a:pt x="50" y="3"/>
                  <a:pt x="36" y="13"/>
                  <a:pt x="42" y="17"/>
                </a:cubicBezTo>
                <a:cubicBezTo>
                  <a:pt x="35" y="54"/>
                  <a:pt x="0" y="0"/>
                  <a:pt x="37" y="3"/>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42" name="Freeform 122">
            <a:extLst>
              <a:ext uri="{FF2B5EF4-FFF2-40B4-BE49-F238E27FC236}">
                <a16:creationId xmlns:a16="http://schemas.microsoft.com/office/drawing/2014/main" id="{0ED49C08-BE23-43F9-A421-6CD45C7808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572383" y="1946023"/>
            <a:ext cx="127608" cy="81603"/>
          </a:xfrm>
          <a:custGeom>
            <a:avLst/>
            <a:gdLst>
              <a:gd name="T0" fmla="*/ 24 w 39"/>
              <a:gd name="T1" fmla="*/ 0 h 27"/>
              <a:gd name="T2" fmla="*/ 20 w 39"/>
              <a:gd name="T3" fmla="*/ 26 h 27"/>
              <a:gd name="T4" fmla="*/ 24 w 39"/>
              <a:gd name="T5" fmla="*/ 0 h 27"/>
            </a:gdLst>
            <a:ahLst/>
            <a:cxnLst>
              <a:cxn ang="0">
                <a:pos x="T0" y="T1"/>
              </a:cxn>
              <a:cxn ang="0">
                <a:pos x="T2" y="T3"/>
              </a:cxn>
              <a:cxn ang="0">
                <a:pos x="T4" y="T5"/>
              </a:cxn>
            </a:cxnLst>
            <a:rect l="0" t="0" r="r" b="b"/>
            <a:pathLst>
              <a:path w="39" h="27">
                <a:moveTo>
                  <a:pt x="24" y="0"/>
                </a:moveTo>
                <a:cubicBezTo>
                  <a:pt x="39" y="3"/>
                  <a:pt x="36" y="27"/>
                  <a:pt x="20" y="26"/>
                </a:cubicBezTo>
                <a:cubicBezTo>
                  <a:pt x="0" y="19"/>
                  <a:pt x="4" y="3"/>
                  <a:pt x="24"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43" name="Freeform 119">
            <a:extLst>
              <a:ext uri="{FF2B5EF4-FFF2-40B4-BE49-F238E27FC236}">
                <a16:creationId xmlns:a16="http://schemas.microsoft.com/office/drawing/2014/main" id="{92F171FA-0CB2-4F4C-A2F3-1B7B6B0289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354193" y="1803359"/>
            <a:ext cx="127608" cy="150965"/>
          </a:xfrm>
          <a:custGeom>
            <a:avLst/>
            <a:gdLst>
              <a:gd name="T0" fmla="*/ 13 w 39"/>
              <a:gd name="T1" fmla="*/ 6 h 50"/>
              <a:gd name="T2" fmla="*/ 0 w 39"/>
              <a:gd name="T3" fmla="*/ 23 h 50"/>
              <a:gd name="T4" fmla="*/ 13 w 39"/>
              <a:gd name="T5" fmla="*/ 6 h 50"/>
            </a:gdLst>
            <a:ahLst/>
            <a:cxnLst>
              <a:cxn ang="0">
                <a:pos x="T0" y="T1"/>
              </a:cxn>
              <a:cxn ang="0">
                <a:pos x="T2" y="T3"/>
              </a:cxn>
              <a:cxn ang="0">
                <a:pos x="T4" y="T5"/>
              </a:cxn>
            </a:cxnLst>
            <a:rect l="0" t="0" r="r" b="b"/>
            <a:pathLst>
              <a:path w="39" h="50">
                <a:moveTo>
                  <a:pt x="13" y="6"/>
                </a:moveTo>
                <a:cubicBezTo>
                  <a:pt x="39" y="10"/>
                  <a:pt x="16" y="50"/>
                  <a:pt x="0" y="23"/>
                </a:cubicBezTo>
                <a:cubicBezTo>
                  <a:pt x="1" y="0"/>
                  <a:pt x="5" y="14"/>
                  <a:pt x="13" y="6"/>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44" name="Freeform 118">
            <a:extLst>
              <a:ext uri="{FF2B5EF4-FFF2-40B4-BE49-F238E27FC236}">
                <a16:creationId xmlns:a16="http://schemas.microsoft.com/office/drawing/2014/main" id="{A0073675-5E26-428E-A2F7-2A952D3145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537628" y="1862634"/>
            <a:ext cx="131153" cy="96290"/>
          </a:xfrm>
          <a:custGeom>
            <a:avLst/>
            <a:gdLst>
              <a:gd name="T0" fmla="*/ 22 w 40"/>
              <a:gd name="T1" fmla="*/ 0 h 32"/>
              <a:gd name="T2" fmla="*/ 16 w 40"/>
              <a:gd name="T3" fmla="*/ 25 h 32"/>
              <a:gd name="T4" fmla="*/ 22 w 40"/>
              <a:gd name="T5" fmla="*/ 0 h 32"/>
            </a:gdLst>
            <a:ahLst/>
            <a:cxnLst>
              <a:cxn ang="0">
                <a:pos x="T0" y="T1"/>
              </a:cxn>
              <a:cxn ang="0">
                <a:pos x="T2" y="T3"/>
              </a:cxn>
              <a:cxn ang="0">
                <a:pos x="T4" y="T5"/>
              </a:cxn>
            </a:cxnLst>
            <a:rect l="0" t="0" r="r" b="b"/>
            <a:pathLst>
              <a:path w="40" h="32">
                <a:moveTo>
                  <a:pt x="22" y="0"/>
                </a:moveTo>
                <a:cubicBezTo>
                  <a:pt x="40" y="3"/>
                  <a:pt x="40" y="32"/>
                  <a:pt x="16" y="25"/>
                </a:cubicBezTo>
                <a:cubicBezTo>
                  <a:pt x="0" y="7"/>
                  <a:pt x="14" y="4"/>
                  <a:pt x="22"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45" name="Freeform 120">
            <a:extLst>
              <a:ext uri="{FF2B5EF4-FFF2-40B4-BE49-F238E27FC236}">
                <a16:creationId xmlns:a16="http://schemas.microsoft.com/office/drawing/2014/main" id="{D8C4C7E6-114C-4D16-9FC6-1260653C23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719407" y="1807960"/>
            <a:ext cx="121406" cy="66913"/>
          </a:xfrm>
          <a:custGeom>
            <a:avLst/>
            <a:gdLst>
              <a:gd name="T0" fmla="*/ 19 w 37"/>
              <a:gd name="T1" fmla="*/ 0 h 22"/>
              <a:gd name="T2" fmla="*/ 20 w 37"/>
              <a:gd name="T3" fmla="*/ 22 h 22"/>
              <a:gd name="T4" fmla="*/ 19 w 37"/>
              <a:gd name="T5" fmla="*/ 0 h 22"/>
            </a:gdLst>
            <a:ahLst/>
            <a:cxnLst>
              <a:cxn ang="0">
                <a:pos x="T0" y="T1"/>
              </a:cxn>
              <a:cxn ang="0">
                <a:pos x="T2" y="T3"/>
              </a:cxn>
              <a:cxn ang="0">
                <a:pos x="T4" y="T5"/>
              </a:cxn>
            </a:cxnLst>
            <a:rect l="0" t="0" r="r" b="b"/>
            <a:pathLst>
              <a:path w="37" h="22">
                <a:moveTo>
                  <a:pt x="19" y="0"/>
                </a:moveTo>
                <a:cubicBezTo>
                  <a:pt x="35" y="2"/>
                  <a:pt x="37" y="21"/>
                  <a:pt x="20" y="22"/>
                </a:cubicBezTo>
                <a:cubicBezTo>
                  <a:pt x="7" y="18"/>
                  <a:pt x="0" y="6"/>
                  <a:pt x="19"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46" name="Freeform 110">
            <a:extLst>
              <a:ext uri="{FF2B5EF4-FFF2-40B4-BE49-F238E27FC236}">
                <a16:creationId xmlns:a16="http://schemas.microsoft.com/office/drawing/2014/main" id="{5FB2CD0B-BF87-4FEC-B6B6-0DA50B9314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951575" y="1824318"/>
            <a:ext cx="127608" cy="114243"/>
          </a:xfrm>
          <a:custGeom>
            <a:avLst/>
            <a:gdLst>
              <a:gd name="T0" fmla="*/ 21 w 39"/>
              <a:gd name="T1" fmla="*/ 1 h 38"/>
              <a:gd name="T2" fmla="*/ 39 w 39"/>
              <a:gd name="T3" fmla="*/ 18 h 38"/>
              <a:gd name="T4" fmla="*/ 21 w 39"/>
              <a:gd name="T5" fmla="*/ 1 h 38"/>
            </a:gdLst>
            <a:ahLst/>
            <a:cxnLst>
              <a:cxn ang="0">
                <a:pos x="T0" y="T1"/>
              </a:cxn>
              <a:cxn ang="0">
                <a:pos x="T2" y="T3"/>
              </a:cxn>
              <a:cxn ang="0">
                <a:pos x="T4" y="T5"/>
              </a:cxn>
            </a:cxnLst>
            <a:rect l="0" t="0" r="r" b="b"/>
            <a:pathLst>
              <a:path w="39" h="38">
                <a:moveTo>
                  <a:pt x="21" y="1"/>
                </a:moveTo>
                <a:cubicBezTo>
                  <a:pt x="35" y="0"/>
                  <a:pt x="38" y="8"/>
                  <a:pt x="39" y="18"/>
                </a:cubicBezTo>
                <a:cubicBezTo>
                  <a:pt x="25" y="38"/>
                  <a:pt x="0" y="13"/>
                  <a:pt x="21"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47" name="Freeform 106">
            <a:extLst>
              <a:ext uri="{FF2B5EF4-FFF2-40B4-BE49-F238E27FC236}">
                <a16:creationId xmlns:a16="http://schemas.microsoft.com/office/drawing/2014/main" id="{D12EC8B9-DE60-44BC-9911-A9CD8EF50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230164" y="1807065"/>
            <a:ext cx="134697" cy="97107"/>
          </a:xfrm>
          <a:custGeom>
            <a:avLst/>
            <a:gdLst>
              <a:gd name="T0" fmla="*/ 25 w 41"/>
              <a:gd name="T1" fmla="*/ 0 h 32"/>
              <a:gd name="T2" fmla="*/ 4 w 41"/>
              <a:gd name="T3" fmla="*/ 18 h 32"/>
              <a:gd name="T4" fmla="*/ 25 w 41"/>
              <a:gd name="T5" fmla="*/ 0 h 32"/>
            </a:gdLst>
            <a:ahLst/>
            <a:cxnLst>
              <a:cxn ang="0">
                <a:pos x="T0" y="T1"/>
              </a:cxn>
              <a:cxn ang="0">
                <a:pos x="T2" y="T3"/>
              </a:cxn>
              <a:cxn ang="0">
                <a:pos x="T4" y="T5"/>
              </a:cxn>
            </a:cxnLst>
            <a:rect l="0" t="0" r="r" b="b"/>
            <a:pathLst>
              <a:path w="41" h="32">
                <a:moveTo>
                  <a:pt x="25" y="0"/>
                </a:moveTo>
                <a:cubicBezTo>
                  <a:pt x="41" y="13"/>
                  <a:pt x="15" y="32"/>
                  <a:pt x="4" y="18"/>
                </a:cubicBezTo>
                <a:cubicBezTo>
                  <a:pt x="0" y="5"/>
                  <a:pt x="15" y="0"/>
                  <a:pt x="25"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48" name="Freeform 112">
            <a:extLst>
              <a:ext uri="{FF2B5EF4-FFF2-40B4-BE49-F238E27FC236}">
                <a16:creationId xmlns:a16="http://schemas.microsoft.com/office/drawing/2014/main" id="{9B0D6CF6-D17B-4DC7-828A-773636910C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551876" y="1762806"/>
            <a:ext cx="117860" cy="81603"/>
          </a:xfrm>
          <a:custGeom>
            <a:avLst/>
            <a:gdLst>
              <a:gd name="T0" fmla="*/ 19 w 36"/>
              <a:gd name="T1" fmla="*/ 1 h 27"/>
              <a:gd name="T2" fmla="*/ 21 w 36"/>
              <a:gd name="T3" fmla="*/ 27 h 27"/>
              <a:gd name="T4" fmla="*/ 19 w 36"/>
              <a:gd name="T5" fmla="*/ 1 h 27"/>
            </a:gdLst>
            <a:ahLst/>
            <a:cxnLst>
              <a:cxn ang="0">
                <a:pos x="T0" y="T1"/>
              </a:cxn>
              <a:cxn ang="0">
                <a:pos x="T2" y="T3"/>
              </a:cxn>
              <a:cxn ang="0">
                <a:pos x="T4" y="T5"/>
              </a:cxn>
            </a:cxnLst>
            <a:rect l="0" t="0" r="r" b="b"/>
            <a:pathLst>
              <a:path w="36" h="27">
                <a:moveTo>
                  <a:pt x="19" y="1"/>
                </a:moveTo>
                <a:cubicBezTo>
                  <a:pt x="31" y="1"/>
                  <a:pt x="36" y="24"/>
                  <a:pt x="21" y="27"/>
                </a:cubicBezTo>
                <a:cubicBezTo>
                  <a:pt x="1" y="27"/>
                  <a:pt x="0" y="0"/>
                  <a:pt x="19"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49" name="Freeform 108">
            <a:extLst>
              <a:ext uri="{FF2B5EF4-FFF2-40B4-BE49-F238E27FC236}">
                <a16:creationId xmlns:a16="http://schemas.microsoft.com/office/drawing/2014/main" id="{8C6933FD-FAB6-403B-9CD4-EF0E06CF79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843391" y="1759541"/>
            <a:ext cx="121406" cy="90579"/>
          </a:xfrm>
          <a:custGeom>
            <a:avLst/>
            <a:gdLst>
              <a:gd name="T0" fmla="*/ 26 w 37"/>
              <a:gd name="T1" fmla="*/ 1 h 30"/>
              <a:gd name="T2" fmla="*/ 35 w 37"/>
              <a:gd name="T3" fmla="*/ 21 h 30"/>
              <a:gd name="T4" fmla="*/ 26 w 37"/>
              <a:gd name="T5" fmla="*/ 1 h 30"/>
            </a:gdLst>
            <a:ahLst/>
            <a:cxnLst>
              <a:cxn ang="0">
                <a:pos x="T0" y="T1"/>
              </a:cxn>
              <a:cxn ang="0">
                <a:pos x="T2" y="T3"/>
              </a:cxn>
              <a:cxn ang="0">
                <a:pos x="T4" y="T5"/>
              </a:cxn>
            </a:cxnLst>
            <a:rect l="0" t="0" r="r" b="b"/>
            <a:pathLst>
              <a:path w="37" h="30">
                <a:moveTo>
                  <a:pt x="26" y="1"/>
                </a:moveTo>
                <a:cubicBezTo>
                  <a:pt x="35" y="0"/>
                  <a:pt x="37" y="13"/>
                  <a:pt x="35" y="21"/>
                </a:cubicBezTo>
                <a:cubicBezTo>
                  <a:pt x="14" y="30"/>
                  <a:pt x="0" y="8"/>
                  <a:pt x="26"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50" name="Freeform 111">
            <a:extLst>
              <a:ext uri="{FF2B5EF4-FFF2-40B4-BE49-F238E27FC236}">
                <a16:creationId xmlns:a16="http://schemas.microsoft.com/office/drawing/2014/main" id="{5C2A4452-6B00-411C-80AB-29AE135B45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066705" y="1775047"/>
            <a:ext cx="131153" cy="87315"/>
          </a:xfrm>
          <a:custGeom>
            <a:avLst/>
            <a:gdLst>
              <a:gd name="T0" fmla="*/ 24 w 40"/>
              <a:gd name="T1" fmla="*/ 0 h 29"/>
              <a:gd name="T2" fmla="*/ 20 w 40"/>
              <a:gd name="T3" fmla="*/ 25 h 29"/>
              <a:gd name="T4" fmla="*/ 24 w 40"/>
              <a:gd name="T5" fmla="*/ 0 h 29"/>
            </a:gdLst>
            <a:ahLst/>
            <a:cxnLst>
              <a:cxn ang="0">
                <a:pos x="T0" y="T1"/>
              </a:cxn>
              <a:cxn ang="0">
                <a:pos x="T2" y="T3"/>
              </a:cxn>
              <a:cxn ang="0">
                <a:pos x="T4" y="T5"/>
              </a:cxn>
            </a:cxnLst>
            <a:rect l="0" t="0" r="r" b="b"/>
            <a:pathLst>
              <a:path w="40" h="29">
                <a:moveTo>
                  <a:pt x="24" y="0"/>
                </a:moveTo>
                <a:cubicBezTo>
                  <a:pt x="40" y="1"/>
                  <a:pt x="35" y="29"/>
                  <a:pt x="20" y="25"/>
                </a:cubicBezTo>
                <a:cubicBezTo>
                  <a:pt x="0" y="19"/>
                  <a:pt x="5" y="2"/>
                  <a:pt x="24"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51" name="Freeform 109">
            <a:extLst>
              <a:ext uri="{FF2B5EF4-FFF2-40B4-BE49-F238E27FC236}">
                <a16:creationId xmlns:a16="http://schemas.microsoft.com/office/drawing/2014/main" id="{3F4D3F48-1D65-45EB-91E2-BEFFB2440C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334906" y="1792187"/>
            <a:ext cx="154193" cy="84866"/>
          </a:xfrm>
          <a:custGeom>
            <a:avLst/>
            <a:gdLst>
              <a:gd name="T0" fmla="*/ 26 w 47"/>
              <a:gd name="T1" fmla="*/ 0 h 28"/>
              <a:gd name="T2" fmla="*/ 10 w 47"/>
              <a:gd name="T3" fmla="*/ 26 h 28"/>
              <a:gd name="T4" fmla="*/ 26 w 47"/>
              <a:gd name="T5" fmla="*/ 0 h 28"/>
            </a:gdLst>
            <a:ahLst/>
            <a:cxnLst>
              <a:cxn ang="0">
                <a:pos x="T0" y="T1"/>
              </a:cxn>
              <a:cxn ang="0">
                <a:pos x="T2" y="T3"/>
              </a:cxn>
              <a:cxn ang="0">
                <a:pos x="T4" y="T5"/>
              </a:cxn>
            </a:cxnLst>
            <a:rect l="0" t="0" r="r" b="b"/>
            <a:pathLst>
              <a:path w="47" h="28">
                <a:moveTo>
                  <a:pt x="26" y="0"/>
                </a:moveTo>
                <a:cubicBezTo>
                  <a:pt x="47" y="13"/>
                  <a:pt x="28" y="28"/>
                  <a:pt x="10" y="26"/>
                </a:cubicBezTo>
                <a:cubicBezTo>
                  <a:pt x="0" y="13"/>
                  <a:pt x="15" y="4"/>
                  <a:pt x="2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52" name="Freeform 105">
            <a:extLst>
              <a:ext uri="{FF2B5EF4-FFF2-40B4-BE49-F238E27FC236}">
                <a16:creationId xmlns:a16="http://schemas.microsoft.com/office/drawing/2014/main" id="{F5A66334-17A8-4594-AB17-4C33A955B2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578638" y="1792714"/>
            <a:ext cx="140901" cy="93027"/>
          </a:xfrm>
          <a:custGeom>
            <a:avLst/>
            <a:gdLst>
              <a:gd name="T0" fmla="*/ 26 w 43"/>
              <a:gd name="T1" fmla="*/ 3 h 31"/>
              <a:gd name="T2" fmla="*/ 39 w 43"/>
              <a:gd name="T3" fmla="*/ 23 h 31"/>
              <a:gd name="T4" fmla="*/ 26 w 43"/>
              <a:gd name="T5" fmla="*/ 3 h 31"/>
            </a:gdLst>
            <a:ahLst/>
            <a:cxnLst>
              <a:cxn ang="0">
                <a:pos x="T0" y="T1"/>
              </a:cxn>
              <a:cxn ang="0">
                <a:pos x="T2" y="T3"/>
              </a:cxn>
              <a:cxn ang="0">
                <a:pos x="T4" y="T5"/>
              </a:cxn>
            </a:cxnLst>
            <a:rect l="0" t="0" r="r" b="b"/>
            <a:pathLst>
              <a:path w="43" h="31">
                <a:moveTo>
                  <a:pt x="26" y="3"/>
                </a:moveTo>
                <a:cubicBezTo>
                  <a:pt x="34" y="0"/>
                  <a:pt x="43" y="17"/>
                  <a:pt x="39" y="23"/>
                </a:cubicBezTo>
                <a:cubicBezTo>
                  <a:pt x="20" y="31"/>
                  <a:pt x="0" y="15"/>
                  <a:pt x="26" y="3"/>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53" name="Freeform 107">
            <a:extLst>
              <a:ext uri="{FF2B5EF4-FFF2-40B4-BE49-F238E27FC236}">
                <a16:creationId xmlns:a16="http://schemas.microsoft.com/office/drawing/2014/main" id="{FB7FEAD3-708C-4B79-B452-4445C27780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858039" y="1824004"/>
            <a:ext cx="154193" cy="81603"/>
          </a:xfrm>
          <a:custGeom>
            <a:avLst/>
            <a:gdLst>
              <a:gd name="T0" fmla="*/ 31 w 47"/>
              <a:gd name="T1" fmla="*/ 0 h 27"/>
              <a:gd name="T2" fmla="*/ 17 w 47"/>
              <a:gd name="T3" fmla="*/ 23 h 27"/>
              <a:gd name="T4" fmla="*/ 31 w 47"/>
              <a:gd name="T5" fmla="*/ 0 h 27"/>
            </a:gdLst>
            <a:ahLst/>
            <a:cxnLst>
              <a:cxn ang="0">
                <a:pos x="T0" y="T1"/>
              </a:cxn>
              <a:cxn ang="0">
                <a:pos x="T2" y="T3"/>
              </a:cxn>
              <a:cxn ang="0">
                <a:pos x="T4" y="T5"/>
              </a:cxn>
            </a:cxnLst>
            <a:rect l="0" t="0" r="r" b="b"/>
            <a:pathLst>
              <a:path w="47" h="27">
                <a:moveTo>
                  <a:pt x="31" y="0"/>
                </a:moveTo>
                <a:cubicBezTo>
                  <a:pt x="47" y="10"/>
                  <a:pt x="32" y="27"/>
                  <a:pt x="17" y="23"/>
                </a:cubicBezTo>
                <a:cubicBezTo>
                  <a:pt x="0" y="14"/>
                  <a:pt x="18" y="0"/>
                  <a:pt x="3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54" name="Freeform 92">
            <a:extLst>
              <a:ext uri="{FF2B5EF4-FFF2-40B4-BE49-F238E27FC236}">
                <a16:creationId xmlns:a16="http://schemas.microsoft.com/office/drawing/2014/main" id="{41281533-9B25-42A4-9F50-34B4F24C0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9102813" y="1759540"/>
            <a:ext cx="140901" cy="102819"/>
          </a:xfrm>
          <a:custGeom>
            <a:avLst/>
            <a:gdLst>
              <a:gd name="T0" fmla="*/ 28 w 43"/>
              <a:gd name="T1" fmla="*/ 0 h 34"/>
              <a:gd name="T2" fmla="*/ 41 w 43"/>
              <a:gd name="T3" fmla="*/ 21 h 34"/>
              <a:gd name="T4" fmla="*/ 28 w 43"/>
              <a:gd name="T5" fmla="*/ 0 h 34"/>
            </a:gdLst>
            <a:ahLst/>
            <a:cxnLst>
              <a:cxn ang="0">
                <a:pos x="T0" y="T1"/>
              </a:cxn>
              <a:cxn ang="0">
                <a:pos x="T2" y="T3"/>
              </a:cxn>
              <a:cxn ang="0">
                <a:pos x="T4" y="T5"/>
              </a:cxn>
            </a:cxnLst>
            <a:rect l="0" t="0" r="r" b="b"/>
            <a:pathLst>
              <a:path w="43" h="34">
                <a:moveTo>
                  <a:pt x="28" y="0"/>
                </a:moveTo>
                <a:cubicBezTo>
                  <a:pt x="35" y="1"/>
                  <a:pt x="43" y="11"/>
                  <a:pt x="41" y="21"/>
                </a:cubicBezTo>
                <a:cubicBezTo>
                  <a:pt x="23" y="34"/>
                  <a:pt x="0" y="7"/>
                  <a:pt x="28"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09" name="Freeform 114">
            <a:extLst>
              <a:ext uri="{FF2B5EF4-FFF2-40B4-BE49-F238E27FC236}">
                <a16:creationId xmlns:a16="http://schemas.microsoft.com/office/drawing/2014/main" id="{007246F1-084B-45D9-BDD9-99BB53F6C9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278066" y="1804776"/>
            <a:ext cx="6204" cy="5712"/>
          </a:xfrm>
          <a:custGeom>
            <a:avLst/>
            <a:gdLst>
              <a:gd name="T0" fmla="*/ 0 w 2"/>
              <a:gd name="T1" fmla="*/ 0 h 2"/>
              <a:gd name="T2" fmla="*/ 1 w 2"/>
              <a:gd name="T3" fmla="*/ 2 h 2"/>
              <a:gd name="T4" fmla="*/ 0 w 2"/>
              <a:gd name="T5" fmla="*/ 0 h 2"/>
            </a:gdLst>
            <a:ahLst/>
            <a:cxnLst>
              <a:cxn ang="0">
                <a:pos x="T0" y="T1"/>
              </a:cxn>
              <a:cxn ang="0">
                <a:pos x="T2" y="T3"/>
              </a:cxn>
              <a:cxn ang="0">
                <a:pos x="T4" y="T5"/>
              </a:cxn>
            </a:cxnLst>
            <a:rect l="0" t="0" r="r" b="b"/>
            <a:pathLst>
              <a:path w="2" h="2">
                <a:moveTo>
                  <a:pt x="0" y="0"/>
                </a:moveTo>
                <a:cubicBezTo>
                  <a:pt x="1" y="1"/>
                  <a:pt x="2" y="2"/>
                  <a:pt x="1" y="2"/>
                </a:cubicBezTo>
                <a:cubicBezTo>
                  <a:pt x="0" y="2"/>
                  <a:pt x="0" y="1"/>
                  <a:pt x="0"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55" name="Freeform 113">
            <a:extLst>
              <a:ext uri="{FF2B5EF4-FFF2-40B4-BE49-F238E27FC236}">
                <a16:creationId xmlns:a16="http://schemas.microsoft.com/office/drawing/2014/main" id="{77CDD712-F443-4EDC-B663-5EC5ACD7DB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511612" y="1804776"/>
            <a:ext cx="9748" cy="8977"/>
          </a:xfrm>
          <a:custGeom>
            <a:avLst/>
            <a:gdLst>
              <a:gd name="T0" fmla="*/ 1 w 3"/>
              <a:gd name="T1" fmla="*/ 0 h 3"/>
              <a:gd name="T2" fmla="*/ 3 w 3"/>
              <a:gd name="T3" fmla="*/ 1 h 3"/>
              <a:gd name="T4" fmla="*/ 1 w 3"/>
              <a:gd name="T5" fmla="*/ 0 h 3"/>
            </a:gdLst>
            <a:ahLst/>
            <a:cxnLst>
              <a:cxn ang="0">
                <a:pos x="T0" y="T1"/>
              </a:cxn>
              <a:cxn ang="0">
                <a:pos x="T2" y="T3"/>
              </a:cxn>
              <a:cxn ang="0">
                <a:pos x="T4" y="T5"/>
              </a:cxn>
            </a:cxnLst>
            <a:rect l="0" t="0" r="r" b="b"/>
            <a:pathLst>
              <a:path w="3" h="3">
                <a:moveTo>
                  <a:pt x="1" y="0"/>
                </a:moveTo>
                <a:cubicBezTo>
                  <a:pt x="1" y="0"/>
                  <a:pt x="2" y="1"/>
                  <a:pt x="3" y="1"/>
                </a:cubicBezTo>
                <a:cubicBezTo>
                  <a:pt x="2" y="3"/>
                  <a:pt x="0" y="1"/>
                  <a:pt x="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56" name="Freeform 104">
            <a:extLst>
              <a:ext uri="{FF2B5EF4-FFF2-40B4-BE49-F238E27FC236}">
                <a16:creationId xmlns:a16="http://schemas.microsoft.com/office/drawing/2014/main" id="{4A695BE5-DE27-460F-845F-45BB814FE3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9123391" y="1836771"/>
            <a:ext cx="7089" cy="5712"/>
          </a:xfrm>
          <a:custGeom>
            <a:avLst/>
            <a:gdLst>
              <a:gd name="T0" fmla="*/ 0 w 2"/>
              <a:gd name="T1" fmla="*/ 0 h 2"/>
              <a:gd name="T2" fmla="*/ 1 w 2"/>
              <a:gd name="T3" fmla="*/ 2 h 2"/>
              <a:gd name="T4" fmla="*/ 0 w 2"/>
              <a:gd name="T5" fmla="*/ 0 h 2"/>
            </a:gdLst>
            <a:ahLst/>
            <a:cxnLst>
              <a:cxn ang="0">
                <a:pos x="T0" y="T1"/>
              </a:cxn>
              <a:cxn ang="0">
                <a:pos x="T2" y="T3"/>
              </a:cxn>
              <a:cxn ang="0">
                <a:pos x="T4" y="T5"/>
              </a:cxn>
            </a:cxnLst>
            <a:rect l="0" t="0" r="r" b="b"/>
            <a:pathLst>
              <a:path w="2" h="2">
                <a:moveTo>
                  <a:pt x="0" y="0"/>
                </a:moveTo>
                <a:cubicBezTo>
                  <a:pt x="1" y="0"/>
                  <a:pt x="2" y="1"/>
                  <a:pt x="1" y="2"/>
                </a:cubicBezTo>
                <a:cubicBezTo>
                  <a:pt x="0" y="2"/>
                  <a:pt x="0" y="1"/>
                  <a:pt x="0"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57" name="Freeform 91">
            <a:extLst>
              <a:ext uri="{FF2B5EF4-FFF2-40B4-BE49-F238E27FC236}">
                <a16:creationId xmlns:a16="http://schemas.microsoft.com/office/drawing/2014/main" id="{DE28BE4E-1A59-46FF-810A-A8F9A46F70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9358692" y="1822760"/>
            <a:ext cx="118747" cy="81603"/>
          </a:xfrm>
          <a:custGeom>
            <a:avLst/>
            <a:gdLst>
              <a:gd name="T0" fmla="*/ 19 w 36"/>
              <a:gd name="T1" fmla="*/ 1 h 27"/>
              <a:gd name="T2" fmla="*/ 21 w 36"/>
              <a:gd name="T3" fmla="*/ 27 h 27"/>
              <a:gd name="T4" fmla="*/ 19 w 36"/>
              <a:gd name="T5" fmla="*/ 1 h 27"/>
            </a:gdLst>
            <a:ahLst/>
            <a:cxnLst>
              <a:cxn ang="0">
                <a:pos x="T0" y="T1"/>
              </a:cxn>
              <a:cxn ang="0">
                <a:pos x="T2" y="T3"/>
              </a:cxn>
              <a:cxn ang="0">
                <a:pos x="T4" y="T5"/>
              </a:cxn>
            </a:cxnLst>
            <a:rect l="0" t="0" r="r" b="b"/>
            <a:pathLst>
              <a:path w="36" h="27">
                <a:moveTo>
                  <a:pt x="19" y="1"/>
                </a:moveTo>
                <a:cubicBezTo>
                  <a:pt x="30" y="1"/>
                  <a:pt x="36" y="24"/>
                  <a:pt x="21" y="27"/>
                </a:cubicBezTo>
                <a:cubicBezTo>
                  <a:pt x="1" y="26"/>
                  <a:pt x="0" y="0"/>
                  <a:pt x="19"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58" name="Freeform 95">
            <a:extLst>
              <a:ext uri="{FF2B5EF4-FFF2-40B4-BE49-F238E27FC236}">
                <a16:creationId xmlns:a16="http://schemas.microsoft.com/office/drawing/2014/main" id="{A3CF799A-9839-4CB1-9381-DCC0C1FE1B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9697627" y="1812291"/>
            <a:ext cx="117860" cy="81603"/>
          </a:xfrm>
          <a:custGeom>
            <a:avLst/>
            <a:gdLst>
              <a:gd name="T0" fmla="*/ 19 w 36"/>
              <a:gd name="T1" fmla="*/ 1 h 27"/>
              <a:gd name="T2" fmla="*/ 21 w 36"/>
              <a:gd name="T3" fmla="*/ 27 h 27"/>
              <a:gd name="T4" fmla="*/ 19 w 36"/>
              <a:gd name="T5" fmla="*/ 1 h 27"/>
            </a:gdLst>
            <a:ahLst/>
            <a:cxnLst>
              <a:cxn ang="0">
                <a:pos x="T0" y="T1"/>
              </a:cxn>
              <a:cxn ang="0">
                <a:pos x="T2" y="T3"/>
              </a:cxn>
              <a:cxn ang="0">
                <a:pos x="T4" y="T5"/>
              </a:cxn>
            </a:cxnLst>
            <a:rect l="0" t="0" r="r" b="b"/>
            <a:pathLst>
              <a:path w="36" h="27">
                <a:moveTo>
                  <a:pt x="19" y="1"/>
                </a:moveTo>
                <a:cubicBezTo>
                  <a:pt x="31" y="2"/>
                  <a:pt x="36" y="24"/>
                  <a:pt x="21" y="27"/>
                </a:cubicBezTo>
                <a:cubicBezTo>
                  <a:pt x="1" y="27"/>
                  <a:pt x="0" y="0"/>
                  <a:pt x="19"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59" name="Freeform 115">
            <a:extLst>
              <a:ext uri="{FF2B5EF4-FFF2-40B4-BE49-F238E27FC236}">
                <a16:creationId xmlns:a16="http://schemas.microsoft.com/office/drawing/2014/main" id="{1EFA42E9-27C0-423D-93C8-794A9683FC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940920" y="1810489"/>
            <a:ext cx="6204" cy="5712"/>
          </a:xfrm>
          <a:custGeom>
            <a:avLst/>
            <a:gdLst>
              <a:gd name="T0" fmla="*/ 0 w 2"/>
              <a:gd name="T1" fmla="*/ 0 h 2"/>
              <a:gd name="T2" fmla="*/ 1 w 2"/>
              <a:gd name="T3" fmla="*/ 2 h 2"/>
              <a:gd name="T4" fmla="*/ 0 w 2"/>
              <a:gd name="T5" fmla="*/ 0 h 2"/>
            </a:gdLst>
            <a:ahLst/>
            <a:cxnLst>
              <a:cxn ang="0">
                <a:pos x="T0" y="T1"/>
              </a:cxn>
              <a:cxn ang="0">
                <a:pos x="T2" y="T3"/>
              </a:cxn>
              <a:cxn ang="0">
                <a:pos x="T4" y="T5"/>
              </a:cxn>
            </a:cxnLst>
            <a:rect l="0" t="0" r="r" b="b"/>
            <a:pathLst>
              <a:path w="2" h="2">
                <a:moveTo>
                  <a:pt x="0" y="0"/>
                </a:moveTo>
                <a:cubicBezTo>
                  <a:pt x="1" y="0"/>
                  <a:pt x="2" y="1"/>
                  <a:pt x="1" y="2"/>
                </a:cubicBezTo>
                <a:cubicBezTo>
                  <a:pt x="0" y="2"/>
                  <a:pt x="0" y="1"/>
                  <a:pt x="0"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60" name="Freeform 93">
            <a:extLst>
              <a:ext uri="{FF2B5EF4-FFF2-40B4-BE49-F238E27FC236}">
                <a16:creationId xmlns:a16="http://schemas.microsoft.com/office/drawing/2014/main" id="{E5B56BED-7578-4E42-889D-34AA58F679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9928451" y="1829760"/>
            <a:ext cx="127608" cy="79154"/>
          </a:xfrm>
          <a:custGeom>
            <a:avLst/>
            <a:gdLst>
              <a:gd name="T0" fmla="*/ 23 w 39"/>
              <a:gd name="T1" fmla="*/ 0 h 26"/>
              <a:gd name="T2" fmla="*/ 19 w 39"/>
              <a:gd name="T3" fmla="*/ 26 h 26"/>
              <a:gd name="T4" fmla="*/ 23 w 39"/>
              <a:gd name="T5" fmla="*/ 0 h 26"/>
            </a:gdLst>
            <a:ahLst/>
            <a:cxnLst>
              <a:cxn ang="0">
                <a:pos x="T0" y="T1"/>
              </a:cxn>
              <a:cxn ang="0">
                <a:pos x="T2" y="T3"/>
              </a:cxn>
              <a:cxn ang="0">
                <a:pos x="T4" y="T5"/>
              </a:cxn>
            </a:cxnLst>
            <a:rect l="0" t="0" r="r" b="b"/>
            <a:pathLst>
              <a:path w="39" h="26">
                <a:moveTo>
                  <a:pt x="23" y="0"/>
                </a:moveTo>
                <a:cubicBezTo>
                  <a:pt x="39" y="4"/>
                  <a:pt x="34" y="25"/>
                  <a:pt x="19" y="26"/>
                </a:cubicBezTo>
                <a:cubicBezTo>
                  <a:pt x="0" y="20"/>
                  <a:pt x="7" y="4"/>
                  <a:pt x="23"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61" name="Freeform 96">
            <a:extLst>
              <a:ext uri="{FF2B5EF4-FFF2-40B4-BE49-F238E27FC236}">
                <a16:creationId xmlns:a16="http://schemas.microsoft.com/office/drawing/2014/main" id="{FCC7DD6E-E0E5-46B9-81B7-3B2F7B3332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216034" y="1818819"/>
            <a:ext cx="147104" cy="108531"/>
          </a:xfrm>
          <a:custGeom>
            <a:avLst/>
            <a:gdLst>
              <a:gd name="T0" fmla="*/ 28 w 45"/>
              <a:gd name="T1" fmla="*/ 0 h 36"/>
              <a:gd name="T2" fmla="*/ 41 w 45"/>
              <a:gd name="T3" fmla="*/ 20 h 36"/>
              <a:gd name="T4" fmla="*/ 28 w 45"/>
              <a:gd name="T5" fmla="*/ 0 h 36"/>
            </a:gdLst>
            <a:ahLst/>
            <a:cxnLst>
              <a:cxn ang="0">
                <a:pos x="T0" y="T1"/>
              </a:cxn>
              <a:cxn ang="0">
                <a:pos x="T2" y="T3"/>
              </a:cxn>
              <a:cxn ang="0">
                <a:pos x="T4" y="T5"/>
              </a:cxn>
            </a:cxnLst>
            <a:rect l="0" t="0" r="r" b="b"/>
            <a:pathLst>
              <a:path w="45" h="36">
                <a:moveTo>
                  <a:pt x="28" y="0"/>
                </a:moveTo>
                <a:cubicBezTo>
                  <a:pt x="32" y="0"/>
                  <a:pt x="45" y="13"/>
                  <a:pt x="41" y="20"/>
                </a:cubicBezTo>
                <a:cubicBezTo>
                  <a:pt x="24" y="36"/>
                  <a:pt x="0" y="7"/>
                  <a:pt x="28"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62" name="Freeform 100">
            <a:extLst>
              <a:ext uri="{FF2B5EF4-FFF2-40B4-BE49-F238E27FC236}">
                <a16:creationId xmlns:a16="http://schemas.microsoft.com/office/drawing/2014/main" id="{9C83D9FD-E06E-407B-BA7C-2C2AD5B16C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536827" y="1821266"/>
            <a:ext cx="128495" cy="93843"/>
          </a:xfrm>
          <a:custGeom>
            <a:avLst/>
            <a:gdLst>
              <a:gd name="T0" fmla="*/ 28 w 39"/>
              <a:gd name="T1" fmla="*/ 1 h 31"/>
              <a:gd name="T2" fmla="*/ 39 w 39"/>
              <a:gd name="T3" fmla="*/ 21 h 31"/>
              <a:gd name="T4" fmla="*/ 28 w 39"/>
              <a:gd name="T5" fmla="*/ 1 h 31"/>
            </a:gdLst>
            <a:ahLst/>
            <a:cxnLst>
              <a:cxn ang="0">
                <a:pos x="T0" y="T1"/>
              </a:cxn>
              <a:cxn ang="0">
                <a:pos x="T2" y="T3"/>
              </a:cxn>
              <a:cxn ang="0">
                <a:pos x="T4" y="T5"/>
              </a:cxn>
            </a:cxnLst>
            <a:rect l="0" t="0" r="r" b="b"/>
            <a:pathLst>
              <a:path w="39" h="31">
                <a:moveTo>
                  <a:pt x="28" y="1"/>
                </a:moveTo>
                <a:cubicBezTo>
                  <a:pt x="38" y="0"/>
                  <a:pt x="38" y="12"/>
                  <a:pt x="39" y="21"/>
                </a:cubicBezTo>
                <a:cubicBezTo>
                  <a:pt x="18" y="31"/>
                  <a:pt x="0" y="12"/>
                  <a:pt x="28"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63" name="Freeform 98">
            <a:extLst>
              <a:ext uri="{FF2B5EF4-FFF2-40B4-BE49-F238E27FC236}">
                <a16:creationId xmlns:a16="http://schemas.microsoft.com/office/drawing/2014/main" id="{3C1174EE-071E-4421-BD9C-2C2D84190D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891294" y="1821267"/>
            <a:ext cx="147990" cy="79154"/>
          </a:xfrm>
          <a:custGeom>
            <a:avLst/>
            <a:gdLst>
              <a:gd name="T0" fmla="*/ 23 w 45"/>
              <a:gd name="T1" fmla="*/ 0 h 26"/>
              <a:gd name="T2" fmla="*/ 30 w 45"/>
              <a:gd name="T3" fmla="*/ 26 h 26"/>
              <a:gd name="T4" fmla="*/ 23 w 45"/>
              <a:gd name="T5" fmla="*/ 0 h 26"/>
            </a:gdLst>
            <a:ahLst/>
            <a:cxnLst>
              <a:cxn ang="0">
                <a:pos x="T0" y="T1"/>
              </a:cxn>
              <a:cxn ang="0">
                <a:pos x="T2" y="T3"/>
              </a:cxn>
              <a:cxn ang="0">
                <a:pos x="T4" y="T5"/>
              </a:cxn>
            </a:cxnLst>
            <a:rect l="0" t="0" r="r" b="b"/>
            <a:pathLst>
              <a:path w="45" h="26">
                <a:moveTo>
                  <a:pt x="23" y="0"/>
                </a:moveTo>
                <a:cubicBezTo>
                  <a:pt x="33" y="2"/>
                  <a:pt x="45" y="21"/>
                  <a:pt x="30" y="26"/>
                </a:cubicBezTo>
                <a:cubicBezTo>
                  <a:pt x="10" y="24"/>
                  <a:pt x="0" y="8"/>
                  <a:pt x="23"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64" name="Freeform 99">
            <a:extLst>
              <a:ext uri="{FF2B5EF4-FFF2-40B4-BE49-F238E27FC236}">
                <a16:creationId xmlns:a16="http://schemas.microsoft.com/office/drawing/2014/main" id="{6F280CAD-1F1B-4F43-99A3-B2EC2A7F30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084479" y="1821265"/>
            <a:ext cx="219770" cy="121588"/>
          </a:xfrm>
          <a:custGeom>
            <a:avLst/>
            <a:gdLst>
              <a:gd name="T0" fmla="*/ 36 w 67"/>
              <a:gd name="T1" fmla="*/ 0 h 40"/>
              <a:gd name="T2" fmla="*/ 44 w 67"/>
              <a:gd name="T3" fmla="*/ 2 h 40"/>
              <a:gd name="T4" fmla="*/ 31 w 67"/>
              <a:gd name="T5" fmla="*/ 2 h 40"/>
              <a:gd name="T6" fmla="*/ 36 w 67"/>
              <a:gd name="T7" fmla="*/ 0 h 40"/>
            </a:gdLst>
            <a:ahLst/>
            <a:cxnLst>
              <a:cxn ang="0">
                <a:pos x="T0" y="T1"/>
              </a:cxn>
              <a:cxn ang="0">
                <a:pos x="T2" y="T3"/>
              </a:cxn>
              <a:cxn ang="0">
                <a:pos x="T4" y="T5"/>
              </a:cxn>
              <a:cxn ang="0">
                <a:pos x="T6" y="T7"/>
              </a:cxn>
            </a:cxnLst>
            <a:rect l="0" t="0" r="r" b="b"/>
            <a:pathLst>
              <a:path w="67" h="40">
                <a:moveTo>
                  <a:pt x="36" y="0"/>
                </a:moveTo>
                <a:cubicBezTo>
                  <a:pt x="39" y="3"/>
                  <a:pt x="41" y="0"/>
                  <a:pt x="44" y="2"/>
                </a:cubicBezTo>
                <a:cubicBezTo>
                  <a:pt x="67" y="40"/>
                  <a:pt x="0" y="25"/>
                  <a:pt x="31" y="2"/>
                </a:cubicBezTo>
                <a:cubicBezTo>
                  <a:pt x="24" y="11"/>
                  <a:pt x="31" y="5"/>
                  <a:pt x="3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65" name="Freeform 97">
            <a:extLst>
              <a:ext uri="{FF2B5EF4-FFF2-40B4-BE49-F238E27FC236}">
                <a16:creationId xmlns:a16="http://schemas.microsoft.com/office/drawing/2014/main" id="{0D5C974E-4B43-4FFA-8230-DB0E1993C3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409702" y="1821267"/>
            <a:ext cx="190526" cy="121588"/>
          </a:xfrm>
          <a:custGeom>
            <a:avLst/>
            <a:gdLst>
              <a:gd name="T0" fmla="*/ 42 w 58"/>
              <a:gd name="T1" fmla="*/ 0 h 40"/>
              <a:gd name="T2" fmla="*/ 53 w 58"/>
              <a:gd name="T3" fmla="*/ 17 h 40"/>
              <a:gd name="T4" fmla="*/ 42 w 58"/>
              <a:gd name="T5" fmla="*/ 0 h 40"/>
            </a:gdLst>
            <a:ahLst/>
            <a:cxnLst>
              <a:cxn ang="0">
                <a:pos x="T0" y="T1"/>
              </a:cxn>
              <a:cxn ang="0">
                <a:pos x="T2" y="T3"/>
              </a:cxn>
              <a:cxn ang="0">
                <a:pos x="T4" y="T5"/>
              </a:cxn>
            </a:cxnLst>
            <a:rect l="0" t="0" r="r" b="b"/>
            <a:pathLst>
              <a:path w="58" h="40">
                <a:moveTo>
                  <a:pt x="42" y="0"/>
                </a:moveTo>
                <a:cubicBezTo>
                  <a:pt x="52" y="0"/>
                  <a:pt x="50" y="9"/>
                  <a:pt x="53" y="17"/>
                </a:cubicBezTo>
                <a:cubicBezTo>
                  <a:pt x="58" y="40"/>
                  <a:pt x="0" y="6"/>
                  <a:pt x="42"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66" name="Freeform 101">
            <a:extLst>
              <a:ext uri="{FF2B5EF4-FFF2-40B4-BE49-F238E27FC236}">
                <a16:creationId xmlns:a16="http://schemas.microsoft.com/office/drawing/2014/main" id="{A1CACEBA-A7A9-45FB-897A-888150011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734040" y="1827796"/>
            <a:ext cx="138242" cy="81603"/>
          </a:xfrm>
          <a:custGeom>
            <a:avLst/>
            <a:gdLst>
              <a:gd name="T0" fmla="*/ 22 w 42"/>
              <a:gd name="T1" fmla="*/ 0 h 27"/>
              <a:gd name="T2" fmla="*/ 14 w 42"/>
              <a:gd name="T3" fmla="*/ 25 h 27"/>
              <a:gd name="T4" fmla="*/ 22 w 42"/>
              <a:gd name="T5" fmla="*/ 0 h 27"/>
            </a:gdLst>
            <a:ahLst/>
            <a:cxnLst>
              <a:cxn ang="0">
                <a:pos x="T0" y="T1"/>
              </a:cxn>
              <a:cxn ang="0">
                <a:pos x="T2" y="T3"/>
              </a:cxn>
              <a:cxn ang="0">
                <a:pos x="T4" y="T5"/>
              </a:cxn>
            </a:cxnLst>
            <a:rect l="0" t="0" r="r" b="b"/>
            <a:pathLst>
              <a:path w="42" h="27">
                <a:moveTo>
                  <a:pt x="22" y="0"/>
                </a:moveTo>
                <a:cubicBezTo>
                  <a:pt x="42" y="7"/>
                  <a:pt x="28" y="27"/>
                  <a:pt x="14" y="25"/>
                </a:cubicBezTo>
                <a:cubicBezTo>
                  <a:pt x="0" y="18"/>
                  <a:pt x="9" y="2"/>
                  <a:pt x="22"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67" name="Freeform 94">
            <a:extLst>
              <a:ext uri="{FF2B5EF4-FFF2-40B4-BE49-F238E27FC236}">
                <a16:creationId xmlns:a16="http://schemas.microsoft.com/office/drawing/2014/main" id="{583E2F4A-E235-4600-A80D-18C1C36EE5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915258" y="1868188"/>
            <a:ext cx="138242" cy="102819"/>
          </a:xfrm>
          <a:custGeom>
            <a:avLst/>
            <a:gdLst>
              <a:gd name="T0" fmla="*/ 29 w 42"/>
              <a:gd name="T1" fmla="*/ 1 h 34"/>
              <a:gd name="T2" fmla="*/ 40 w 42"/>
              <a:gd name="T3" fmla="*/ 20 h 34"/>
              <a:gd name="T4" fmla="*/ 29 w 42"/>
              <a:gd name="T5" fmla="*/ 1 h 34"/>
            </a:gdLst>
            <a:ahLst/>
            <a:cxnLst>
              <a:cxn ang="0">
                <a:pos x="T0" y="T1"/>
              </a:cxn>
              <a:cxn ang="0">
                <a:pos x="T2" y="T3"/>
              </a:cxn>
              <a:cxn ang="0">
                <a:pos x="T4" y="T5"/>
              </a:cxn>
            </a:cxnLst>
            <a:rect l="0" t="0" r="r" b="b"/>
            <a:pathLst>
              <a:path w="42" h="34">
                <a:moveTo>
                  <a:pt x="29" y="1"/>
                </a:moveTo>
                <a:cubicBezTo>
                  <a:pt x="38" y="0"/>
                  <a:pt x="42" y="12"/>
                  <a:pt x="40" y="20"/>
                </a:cubicBezTo>
                <a:cubicBezTo>
                  <a:pt x="22" y="34"/>
                  <a:pt x="0" y="9"/>
                  <a:pt x="29"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68" name="Freeform 132">
            <a:extLst>
              <a:ext uri="{FF2B5EF4-FFF2-40B4-BE49-F238E27FC236}">
                <a16:creationId xmlns:a16="http://schemas.microsoft.com/office/drawing/2014/main" id="{F16259CF-A0BC-4673-91C7-A7D3CDF7C7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880494" y="1984585"/>
            <a:ext cx="127608" cy="69362"/>
          </a:xfrm>
          <a:custGeom>
            <a:avLst/>
            <a:gdLst>
              <a:gd name="T0" fmla="*/ 16 w 39"/>
              <a:gd name="T1" fmla="*/ 0 h 23"/>
              <a:gd name="T2" fmla="*/ 11 w 39"/>
              <a:gd name="T3" fmla="*/ 23 h 23"/>
              <a:gd name="T4" fmla="*/ 16 w 39"/>
              <a:gd name="T5" fmla="*/ 0 h 23"/>
            </a:gdLst>
            <a:ahLst/>
            <a:cxnLst>
              <a:cxn ang="0">
                <a:pos x="T0" y="T1"/>
              </a:cxn>
              <a:cxn ang="0">
                <a:pos x="T2" y="T3"/>
              </a:cxn>
              <a:cxn ang="0">
                <a:pos x="T4" y="T5"/>
              </a:cxn>
            </a:cxnLst>
            <a:rect l="0" t="0" r="r" b="b"/>
            <a:pathLst>
              <a:path w="39" h="23">
                <a:moveTo>
                  <a:pt x="16" y="0"/>
                </a:moveTo>
                <a:cubicBezTo>
                  <a:pt x="39" y="8"/>
                  <a:pt x="31" y="17"/>
                  <a:pt x="11" y="23"/>
                </a:cubicBezTo>
                <a:cubicBezTo>
                  <a:pt x="0" y="16"/>
                  <a:pt x="4" y="2"/>
                  <a:pt x="1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69" name="Freeform 134">
            <a:extLst>
              <a:ext uri="{FF2B5EF4-FFF2-40B4-BE49-F238E27FC236}">
                <a16:creationId xmlns:a16="http://schemas.microsoft.com/office/drawing/2014/main" id="{B09A934A-4464-4C9B-ACAD-9128E0B615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2076791" y="1990554"/>
            <a:ext cx="124063" cy="117507"/>
          </a:xfrm>
          <a:custGeom>
            <a:avLst/>
            <a:gdLst>
              <a:gd name="T0" fmla="*/ 20 w 38"/>
              <a:gd name="T1" fmla="*/ 2 h 39"/>
              <a:gd name="T2" fmla="*/ 38 w 38"/>
              <a:gd name="T3" fmla="*/ 19 h 39"/>
              <a:gd name="T4" fmla="*/ 20 w 38"/>
              <a:gd name="T5" fmla="*/ 2 h 39"/>
            </a:gdLst>
            <a:ahLst/>
            <a:cxnLst>
              <a:cxn ang="0">
                <a:pos x="T0" y="T1"/>
              </a:cxn>
              <a:cxn ang="0">
                <a:pos x="T2" y="T3"/>
              </a:cxn>
              <a:cxn ang="0">
                <a:pos x="T4" y="T5"/>
              </a:cxn>
            </a:cxnLst>
            <a:rect l="0" t="0" r="r" b="b"/>
            <a:pathLst>
              <a:path w="38" h="39">
                <a:moveTo>
                  <a:pt x="20" y="2"/>
                </a:moveTo>
                <a:cubicBezTo>
                  <a:pt x="34" y="0"/>
                  <a:pt x="38" y="8"/>
                  <a:pt x="38" y="19"/>
                </a:cubicBezTo>
                <a:cubicBezTo>
                  <a:pt x="24" y="39"/>
                  <a:pt x="0" y="13"/>
                  <a:pt x="20" y="2"/>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70" name="Freeform 125">
            <a:extLst>
              <a:ext uri="{FF2B5EF4-FFF2-40B4-BE49-F238E27FC236}">
                <a16:creationId xmlns:a16="http://schemas.microsoft.com/office/drawing/2014/main" id="{CB010BB8-6FD4-498C-994D-53C8DC7491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2314022" y="2016723"/>
            <a:ext cx="147990" cy="79154"/>
          </a:xfrm>
          <a:custGeom>
            <a:avLst/>
            <a:gdLst>
              <a:gd name="T0" fmla="*/ 22 w 45"/>
              <a:gd name="T1" fmla="*/ 0 h 26"/>
              <a:gd name="T2" fmla="*/ 28 w 45"/>
              <a:gd name="T3" fmla="*/ 26 h 26"/>
              <a:gd name="T4" fmla="*/ 22 w 45"/>
              <a:gd name="T5" fmla="*/ 0 h 26"/>
            </a:gdLst>
            <a:ahLst/>
            <a:cxnLst>
              <a:cxn ang="0">
                <a:pos x="T0" y="T1"/>
              </a:cxn>
              <a:cxn ang="0">
                <a:pos x="T2" y="T3"/>
              </a:cxn>
              <a:cxn ang="0">
                <a:pos x="T4" y="T5"/>
              </a:cxn>
            </a:cxnLst>
            <a:rect l="0" t="0" r="r" b="b"/>
            <a:pathLst>
              <a:path w="45" h="26">
                <a:moveTo>
                  <a:pt x="22" y="0"/>
                </a:moveTo>
                <a:cubicBezTo>
                  <a:pt x="32" y="2"/>
                  <a:pt x="45" y="22"/>
                  <a:pt x="28" y="26"/>
                </a:cubicBezTo>
                <a:cubicBezTo>
                  <a:pt x="9" y="24"/>
                  <a:pt x="0" y="9"/>
                  <a:pt x="22"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71" name="Freeform 125">
            <a:extLst>
              <a:ext uri="{FF2B5EF4-FFF2-40B4-BE49-F238E27FC236}">
                <a16:creationId xmlns:a16="http://schemas.microsoft.com/office/drawing/2014/main" id="{2D373437-2902-4D8A-B887-F6941556C2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2528670" y="2009731"/>
            <a:ext cx="147990" cy="79154"/>
          </a:xfrm>
          <a:custGeom>
            <a:avLst/>
            <a:gdLst>
              <a:gd name="T0" fmla="*/ 22 w 45"/>
              <a:gd name="T1" fmla="*/ 0 h 26"/>
              <a:gd name="T2" fmla="*/ 28 w 45"/>
              <a:gd name="T3" fmla="*/ 26 h 26"/>
              <a:gd name="T4" fmla="*/ 22 w 45"/>
              <a:gd name="T5" fmla="*/ 0 h 26"/>
            </a:gdLst>
            <a:ahLst/>
            <a:cxnLst>
              <a:cxn ang="0">
                <a:pos x="T0" y="T1"/>
              </a:cxn>
              <a:cxn ang="0">
                <a:pos x="T2" y="T3"/>
              </a:cxn>
              <a:cxn ang="0">
                <a:pos x="T4" y="T5"/>
              </a:cxn>
            </a:cxnLst>
            <a:rect l="0" t="0" r="r" b="b"/>
            <a:pathLst>
              <a:path w="45" h="26">
                <a:moveTo>
                  <a:pt x="22" y="0"/>
                </a:moveTo>
                <a:cubicBezTo>
                  <a:pt x="32" y="2"/>
                  <a:pt x="45" y="22"/>
                  <a:pt x="28" y="26"/>
                </a:cubicBezTo>
                <a:cubicBezTo>
                  <a:pt x="9" y="24"/>
                  <a:pt x="0" y="9"/>
                  <a:pt x="22"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72" name="Freeform 128">
            <a:extLst>
              <a:ext uri="{FF2B5EF4-FFF2-40B4-BE49-F238E27FC236}">
                <a16:creationId xmlns:a16="http://schemas.microsoft.com/office/drawing/2014/main" id="{217D616F-FDFA-439E-8B09-E55F8234B0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2752808" y="2031819"/>
            <a:ext cx="131153" cy="78339"/>
          </a:xfrm>
          <a:custGeom>
            <a:avLst/>
            <a:gdLst>
              <a:gd name="T0" fmla="*/ 18 w 40"/>
              <a:gd name="T1" fmla="*/ 0 h 26"/>
              <a:gd name="T2" fmla="*/ 7 w 40"/>
              <a:gd name="T3" fmla="*/ 20 h 26"/>
              <a:gd name="T4" fmla="*/ 18 w 40"/>
              <a:gd name="T5" fmla="*/ 0 h 26"/>
            </a:gdLst>
            <a:ahLst/>
            <a:cxnLst>
              <a:cxn ang="0">
                <a:pos x="T0" y="T1"/>
              </a:cxn>
              <a:cxn ang="0">
                <a:pos x="T2" y="T3"/>
              </a:cxn>
              <a:cxn ang="0">
                <a:pos x="T4" y="T5"/>
              </a:cxn>
            </a:cxnLst>
            <a:rect l="0" t="0" r="r" b="b"/>
            <a:pathLst>
              <a:path w="40" h="26">
                <a:moveTo>
                  <a:pt x="18" y="0"/>
                </a:moveTo>
                <a:cubicBezTo>
                  <a:pt x="40" y="9"/>
                  <a:pt x="28" y="26"/>
                  <a:pt x="7" y="20"/>
                </a:cubicBezTo>
                <a:cubicBezTo>
                  <a:pt x="0" y="8"/>
                  <a:pt x="6" y="1"/>
                  <a:pt x="18"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73" name="Freeform 140">
            <a:extLst>
              <a:ext uri="{FF2B5EF4-FFF2-40B4-BE49-F238E27FC236}">
                <a16:creationId xmlns:a16="http://schemas.microsoft.com/office/drawing/2014/main" id="{0F74D32E-67FC-452C-A52B-988DB49843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2995484" y="1997173"/>
            <a:ext cx="137356" cy="96290"/>
          </a:xfrm>
          <a:custGeom>
            <a:avLst/>
            <a:gdLst>
              <a:gd name="T0" fmla="*/ 25 w 42"/>
              <a:gd name="T1" fmla="*/ 0 h 32"/>
              <a:gd name="T2" fmla="*/ 4 w 42"/>
              <a:gd name="T3" fmla="*/ 18 h 32"/>
              <a:gd name="T4" fmla="*/ 25 w 42"/>
              <a:gd name="T5" fmla="*/ 0 h 32"/>
            </a:gdLst>
            <a:ahLst/>
            <a:cxnLst>
              <a:cxn ang="0">
                <a:pos x="T0" y="T1"/>
              </a:cxn>
              <a:cxn ang="0">
                <a:pos x="T2" y="T3"/>
              </a:cxn>
              <a:cxn ang="0">
                <a:pos x="T4" y="T5"/>
              </a:cxn>
            </a:cxnLst>
            <a:rect l="0" t="0" r="r" b="b"/>
            <a:pathLst>
              <a:path w="42" h="32">
                <a:moveTo>
                  <a:pt x="25" y="0"/>
                </a:moveTo>
                <a:cubicBezTo>
                  <a:pt x="42" y="13"/>
                  <a:pt x="15" y="32"/>
                  <a:pt x="4" y="18"/>
                </a:cubicBezTo>
                <a:cubicBezTo>
                  <a:pt x="0" y="5"/>
                  <a:pt x="16" y="0"/>
                  <a:pt x="25"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74" name="Freeform 126">
            <a:extLst>
              <a:ext uri="{FF2B5EF4-FFF2-40B4-BE49-F238E27FC236}">
                <a16:creationId xmlns:a16="http://schemas.microsoft.com/office/drawing/2014/main" id="{B8F74E45-2803-4A11-9333-3639A1C2F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250834" y="2028557"/>
            <a:ext cx="151535" cy="79154"/>
          </a:xfrm>
          <a:custGeom>
            <a:avLst/>
            <a:gdLst>
              <a:gd name="T0" fmla="*/ 23 w 46"/>
              <a:gd name="T1" fmla="*/ 0 h 26"/>
              <a:gd name="T2" fmla="*/ 29 w 46"/>
              <a:gd name="T3" fmla="*/ 26 h 26"/>
              <a:gd name="T4" fmla="*/ 23 w 46"/>
              <a:gd name="T5" fmla="*/ 0 h 26"/>
            </a:gdLst>
            <a:ahLst/>
            <a:cxnLst>
              <a:cxn ang="0">
                <a:pos x="T0" y="T1"/>
              </a:cxn>
              <a:cxn ang="0">
                <a:pos x="T2" y="T3"/>
              </a:cxn>
              <a:cxn ang="0">
                <a:pos x="T4" y="T5"/>
              </a:cxn>
            </a:cxnLst>
            <a:rect l="0" t="0" r="r" b="b"/>
            <a:pathLst>
              <a:path w="46" h="26">
                <a:moveTo>
                  <a:pt x="23" y="0"/>
                </a:moveTo>
                <a:cubicBezTo>
                  <a:pt x="32" y="2"/>
                  <a:pt x="46" y="22"/>
                  <a:pt x="29" y="26"/>
                </a:cubicBezTo>
                <a:cubicBezTo>
                  <a:pt x="10" y="24"/>
                  <a:pt x="0" y="9"/>
                  <a:pt x="23"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75" name="Freeform 121">
            <a:extLst>
              <a:ext uri="{FF2B5EF4-FFF2-40B4-BE49-F238E27FC236}">
                <a16:creationId xmlns:a16="http://schemas.microsoft.com/office/drawing/2014/main" id="{106009C3-0971-47AF-8BD9-2EC8A6A4B2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537067" y="2038617"/>
            <a:ext cx="133812" cy="84866"/>
          </a:xfrm>
          <a:custGeom>
            <a:avLst/>
            <a:gdLst>
              <a:gd name="T0" fmla="*/ 26 w 41"/>
              <a:gd name="T1" fmla="*/ 0 h 28"/>
              <a:gd name="T2" fmla="*/ 38 w 41"/>
              <a:gd name="T3" fmla="*/ 19 h 28"/>
              <a:gd name="T4" fmla="*/ 26 w 41"/>
              <a:gd name="T5" fmla="*/ 0 h 28"/>
            </a:gdLst>
            <a:ahLst/>
            <a:cxnLst>
              <a:cxn ang="0">
                <a:pos x="T0" y="T1"/>
              </a:cxn>
              <a:cxn ang="0">
                <a:pos x="T2" y="T3"/>
              </a:cxn>
              <a:cxn ang="0">
                <a:pos x="T4" y="T5"/>
              </a:cxn>
            </a:cxnLst>
            <a:rect l="0" t="0" r="r" b="b"/>
            <a:pathLst>
              <a:path w="41" h="28">
                <a:moveTo>
                  <a:pt x="26" y="0"/>
                </a:moveTo>
                <a:cubicBezTo>
                  <a:pt x="33" y="0"/>
                  <a:pt x="41" y="10"/>
                  <a:pt x="38" y="19"/>
                </a:cubicBezTo>
                <a:cubicBezTo>
                  <a:pt x="16" y="28"/>
                  <a:pt x="0" y="10"/>
                  <a:pt x="2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76" name="Freeform 120">
            <a:extLst>
              <a:ext uri="{FF2B5EF4-FFF2-40B4-BE49-F238E27FC236}">
                <a16:creationId xmlns:a16="http://schemas.microsoft.com/office/drawing/2014/main" id="{ED29B115-F34D-4E41-A4A2-C0CE41C697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822857" y="2027626"/>
            <a:ext cx="121406" cy="66913"/>
          </a:xfrm>
          <a:custGeom>
            <a:avLst/>
            <a:gdLst>
              <a:gd name="T0" fmla="*/ 19 w 37"/>
              <a:gd name="T1" fmla="*/ 0 h 22"/>
              <a:gd name="T2" fmla="*/ 20 w 37"/>
              <a:gd name="T3" fmla="*/ 22 h 22"/>
              <a:gd name="T4" fmla="*/ 19 w 37"/>
              <a:gd name="T5" fmla="*/ 0 h 22"/>
            </a:gdLst>
            <a:ahLst/>
            <a:cxnLst>
              <a:cxn ang="0">
                <a:pos x="T0" y="T1"/>
              </a:cxn>
              <a:cxn ang="0">
                <a:pos x="T2" y="T3"/>
              </a:cxn>
              <a:cxn ang="0">
                <a:pos x="T4" y="T5"/>
              </a:cxn>
            </a:cxnLst>
            <a:rect l="0" t="0" r="r" b="b"/>
            <a:pathLst>
              <a:path w="37" h="22">
                <a:moveTo>
                  <a:pt x="19" y="0"/>
                </a:moveTo>
                <a:cubicBezTo>
                  <a:pt x="35" y="2"/>
                  <a:pt x="37" y="21"/>
                  <a:pt x="20" y="22"/>
                </a:cubicBezTo>
                <a:cubicBezTo>
                  <a:pt x="7" y="18"/>
                  <a:pt x="0" y="6"/>
                  <a:pt x="19"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77" name="Freeform 6">
            <a:extLst>
              <a:ext uri="{FF2B5EF4-FFF2-40B4-BE49-F238E27FC236}">
                <a16:creationId xmlns:a16="http://schemas.microsoft.com/office/drawing/2014/main" id="{19D4861C-7907-48BF-84E7-96C0E098D4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32866" y="2045318"/>
            <a:ext cx="124063" cy="87315"/>
          </a:xfrm>
          <a:custGeom>
            <a:avLst/>
            <a:gdLst>
              <a:gd name="T0" fmla="*/ 12 w 38"/>
              <a:gd name="T1" fmla="*/ 3 h 29"/>
              <a:gd name="T2" fmla="*/ 15 w 38"/>
              <a:gd name="T3" fmla="*/ 29 h 29"/>
              <a:gd name="T4" fmla="*/ 12 w 38"/>
              <a:gd name="T5" fmla="*/ 3 h 29"/>
            </a:gdLst>
            <a:ahLst/>
            <a:cxnLst>
              <a:cxn ang="0">
                <a:pos x="T0" y="T1"/>
              </a:cxn>
              <a:cxn ang="0">
                <a:pos x="T2" y="T3"/>
              </a:cxn>
              <a:cxn ang="0">
                <a:pos x="T4" y="T5"/>
              </a:cxn>
            </a:cxnLst>
            <a:rect l="0" t="0" r="r" b="b"/>
            <a:pathLst>
              <a:path w="38" h="29">
                <a:moveTo>
                  <a:pt x="12" y="3"/>
                </a:moveTo>
                <a:cubicBezTo>
                  <a:pt x="34" y="0"/>
                  <a:pt x="38" y="26"/>
                  <a:pt x="15" y="29"/>
                </a:cubicBezTo>
                <a:cubicBezTo>
                  <a:pt x="4" y="23"/>
                  <a:pt x="0" y="9"/>
                  <a:pt x="12" y="3"/>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78" name="Freeform 127">
            <a:extLst>
              <a:ext uri="{FF2B5EF4-FFF2-40B4-BE49-F238E27FC236}">
                <a16:creationId xmlns:a16="http://schemas.microsoft.com/office/drawing/2014/main" id="{AEF03EB9-6D77-4E55-BCF2-4402550D39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225618" y="2028556"/>
            <a:ext cx="137356" cy="79154"/>
          </a:xfrm>
          <a:custGeom>
            <a:avLst/>
            <a:gdLst>
              <a:gd name="T0" fmla="*/ 28 w 42"/>
              <a:gd name="T1" fmla="*/ 0 h 26"/>
              <a:gd name="T2" fmla="*/ 23 w 42"/>
              <a:gd name="T3" fmla="*/ 26 h 26"/>
              <a:gd name="T4" fmla="*/ 28 w 42"/>
              <a:gd name="T5" fmla="*/ 0 h 26"/>
            </a:gdLst>
            <a:ahLst/>
            <a:cxnLst>
              <a:cxn ang="0">
                <a:pos x="T0" y="T1"/>
              </a:cxn>
              <a:cxn ang="0">
                <a:pos x="T2" y="T3"/>
              </a:cxn>
              <a:cxn ang="0">
                <a:pos x="T4" y="T5"/>
              </a:cxn>
            </a:cxnLst>
            <a:rect l="0" t="0" r="r" b="b"/>
            <a:pathLst>
              <a:path w="42" h="26">
                <a:moveTo>
                  <a:pt x="28" y="0"/>
                </a:moveTo>
                <a:cubicBezTo>
                  <a:pt x="42" y="4"/>
                  <a:pt x="38" y="23"/>
                  <a:pt x="23" y="26"/>
                </a:cubicBezTo>
                <a:cubicBezTo>
                  <a:pt x="0" y="26"/>
                  <a:pt x="8" y="5"/>
                  <a:pt x="28"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79" name="Freeform 133">
            <a:extLst>
              <a:ext uri="{FF2B5EF4-FFF2-40B4-BE49-F238E27FC236}">
                <a16:creationId xmlns:a16="http://schemas.microsoft.com/office/drawing/2014/main" id="{1C9C3C8B-A28D-44DF-AA29-02B28AED71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507420" y="2040797"/>
            <a:ext cx="137356" cy="100371"/>
          </a:xfrm>
          <a:custGeom>
            <a:avLst/>
            <a:gdLst>
              <a:gd name="T0" fmla="*/ 25 w 42"/>
              <a:gd name="T1" fmla="*/ 1 h 33"/>
              <a:gd name="T2" fmla="*/ 4 w 42"/>
              <a:gd name="T3" fmla="*/ 19 h 33"/>
              <a:gd name="T4" fmla="*/ 25 w 42"/>
              <a:gd name="T5" fmla="*/ 1 h 33"/>
            </a:gdLst>
            <a:ahLst/>
            <a:cxnLst>
              <a:cxn ang="0">
                <a:pos x="T0" y="T1"/>
              </a:cxn>
              <a:cxn ang="0">
                <a:pos x="T2" y="T3"/>
              </a:cxn>
              <a:cxn ang="0">
                <a:pos x="T4" y="T5"/>
              </a:cxn>
            </a:cxnLst>
            <a:rect l="0" t="0" r="r" b="b"/>
            <a:pathLst>
              <a:path w="42" h="33">
                <a:moveTo>
                  <a:pt x="25" y="1"/>
                </a:moveTo>
                <a:cubicBezTo>
                  <a:pt x="42" y="14"/>
                  <a:pt x="15" y="33"/>
                  <a:pt x="4" y="19"/>
                </a:cubicBezTo>
                <a:cubicBezTo>
                  <a:pt x="0" y="6"/>
                  <a:pt x="15" y="0"/>
                  <a:pt x="25"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80" name="Freeform 129">
            <a:extLst>
              <a:ext uri="{FF2B5EF4-FFF2-40B4-BE49-F238E27FC236}">
                <a16:creationId xmlns:a16="http://schemas.microsoft.com/office/drawing/2014/main" id="{1EB7CB2D-F6AA-4861-B158-DA3E6B923E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700604" y="2031819"/>
            <a:ext cx="147990" cy="109348"/>
          </a:xfrm>
          <a:custGeom>
            <a:avLst/>
            <a:gdLst>
              <a:gd name="T0" fmla="*/ 28 w 45"/>
              <a:gd name="T1" fmla="*/ 0 h 36"/>
              <a:gd name="T2" fmla="*/ 42 w 45"/>
              <a:gd name="T3" fmla="*/ 20 h 36"/>
              <a:gd name="T4" fmla="*/ 28 w 45"/>
              <a:gd name="T5" fmla="*/ 0 h 36"/>
            </a:gdLst>
            <a:ahLst/>
            <a:cxnLst>
              <a:cxn ang="0">
                <a:pos x="T0" y="T1"/>
              </a:cxn>
              <a:cxn ang="0">
                <a:pos x="T2" y="T3"/>
              </a:cxn>
              <a:cxn ang="0">
                <a:pos x="T4" y="T5"/>
              </a:cxn>
            </a:cxnLst>
            <a:rect l="0" t="0" r="r" b="b"/>
            <a:pathLst>
              <a:path w="45" h="36">
                <a:moveTo>
                  <a:pt x="28" y="0"/>
                </a:moveTo>
                <a:cubicBezTo>
                  <a:pt x="34" y="1"/>
                  <a:pt x="45" y="11"/>
                  <a:pt x="42" y="20"/>
                </a:cubicBezTo>
                <a:cubicBezTo>
                  <a:pt x="25" y="36"/>
                  <a:pt x="0" y="7"/>
                  <a:pt x="28"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81" name="Freeform 142">
            <a:extLst>
              <a:ext uri="{FF2B5EF4-FFF2-40B4-BE49-F238E27FC236}">
                <a16:creationId xmlns:a16="http://schemas.microsoft.com/office/drawing/2014/main" id="{48203367-1F19-4C4F-B38D-929816F787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766179" y="2095470"/>
            <a:ext cx="3545" cy="5712"/>
          </a:xfrm>
          <a:custGeom>
            <a:avLst/>
            <a:gdLst>
              <a:gd name="T0" fmla="*/ 0 w 1"/>
              <a:gd name="T1" fmla="*/ 0 h 2"/>
              <a:gd name="T2" fmla="*/ 1 w 1"/>
              <a:gd name="T3" fmla="*/ 2 h 2"/>
              <a:gd name="T4" fmla="*/ 0 w 1"/>
              <a:gd name="T5" fmla="*/ 0 h 2"/>
            </a:gdLst>
            <a:ahLst/>
            <a:cxnLst>
              <a:cxn ang="0">
                <a:pos x="T0" y="T1"/>
              </a:cxn>
              <a:cxn ang="0">
                <a:pos x="T2" y="T3"/>
              </a:cxn>
              <a:cxn ang="0">
                <a:pos x="T4" y="T5"/>
              </a:cxn>
            </a:cxnLst>
            <a:rect l="0" t="0" r="r" b="b"/>
            <a:pathLst>
              <a:path w="1" h="2">
                <a:moveTo>
                  <a:pt x="0" y="0"/>
                </a:moveTo>
                <a:cubicBezTo>
                  <a:pt x="1" y="1"/>
                  <a:pt x="1" y="1"/>
                  <a:pt x="1" y="2"/>
                </a:cubicBezTo>
                <a:cubicBezTo>
                  <a:pt x="0" y="2"/>
                  <a:pt x="0" y="1"/>
                  <a:pt x="0"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82" name="Freeform 138">
            <a:extLst>
              <a:ext uri="{FF2B5EF4-FFF2-40B4-BE49-F238E27FC236}">
                <a16:creationId xmlns:a16="http://schemas.microsoft.com/office/drawing/2014/main" id="{B89B3B49-0A7E-4573-9B52-D1B0659831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016079" y="2058750"/>
            <a:ext cx="117860" cy="79154"/>
          </a:xfrm>
          <a:custGeom>
            <a:avLst/>
            <a:gdLst>
              <a:gd name="T0" fmla="*/ 21 w 36"/>
              <a:gd name="T1" fmla="*/ 0 h 26"/>
              <a:gd name="T2" fmla="*/ 21 w 36"/>
              <a:gd name="T3" fmla="*/ 26 h 26"/>
              <a:gd name="T4" fmla="*/ 21 w 36"/>
              <a:gd name="T5" fmla="*/ 0 h 26"/>
            </a:gdLst>
            <a:ahLst/>
            <a:cxnLst>
              <a:cxn ang="0">
                <a:pos x="T0" y="T1"/>
              </a:cxn>
              <a:cxn ang="0">
                <a:pos x="T2" y="T3"/>
              </a:cxn>
              <a:cxn ang="0">
                <a:pos x="T4" y="T5"/>
              </a:cxn>
            </a:cxnLst>
            <a:rect l="0" t="0" r="r" b="b"/>
            <a:pathLst>
              <a:path w="36" h="26">
                <a:moveTo>
                  <a:pt x="21" y="0"/>
                </a:moveTo>
                <a:cubicBezTo>
                  <a:pt x="32" y="4"/>
                  <a:pt x="36" y="23"/>
                  <a:pt x="21" y="26"/>
                </a:cubicBezTo>
                <a:cubicBezTo>
                  <a:pt x="1" y="24"/>
                  <a:pt x="0" y="2"/>
                  <a:pt x="2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83" name="Freeform 137">
            <a:extLst>
              <a:ext uri="{FF2B5EF4-FFF2-40B4-BE49-F238E27FC236}">
                <a16:creationId xmlns:a16="http://schemas.microsoft.com/office/drawing/2014/main" id="{0288BD39-0846-445A-BD81-1E34E0E99E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268636" y="2056301"/>
            <a:ext cx="127608" cy="93843"/>
          </a:xfrm>
          <a:custGeom>
            <a:avLst/>
            <a:gdLst>
              <a:gd name="T0" fmla="*/ 23 w 39"/>
              <a:gd name="T1" fmla="*/ 0 h 31"/>
              <a:gd name="T2" fmla="*/ 17 w 39"/>
              <a:gd name="T3" fmla="*/ 26 h 31"/>
              <a:gd name="T4" fmla="*/ 23 w 39"/>
              <a:gd name="T5" fmla="*/ 0 h 31"/>
            </a:gdLst>
            <a:ahLst/>
            <a:cxnLst>
              <a:cxn ang="0">
                <a:pos x="T0" y="T1"/>
              </a:cxn>
              <a:cxn ang="0">
                <a:pos x="T2" y="T3"/>
              </a:cxn>
              <a:cxn ang="0">
                <a:pos x="T4" y="T5"/>
              </a:cxn>
            </a:cxnLst>
            <a:rect l="0" t="0" r="r" b="b"/>
            <a:pathLst>
              <a:path w="39" h="31">
                <a:moveTo>
                  <a:pt x="23" y="0"/>
                </a:moveTo>
                <a:cubicBezTo>
                  <a:pt x="39" y="3"/>
                  <a:pt x="39" y="31"/>
                  <a:pt x="17" y="26"/>
                </a:cubicBezTo>
                <a:cubicBezTo>
                  <a:pt x="0" y="6"/>
                  <a:pt x="15" y="5"/>
                  <a:pt x="23"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84" name="Freeform 136">
            <a:extLst>
              <a:ext uri="{FF2B5EF4-FFF2-40B4-BE49-F238E27FC236}">
                <a16:creationId xmlns:a16="http://schemas.microsoft.com/office/drawing/2014/main" id="{BA82150B-D747-458F-8C52-72FBA52BCD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568517" y="2052663"/>
            <a:ext cx="127608" cy="69362"/>
          </a:xfrm>
          <a:custGeom>
            <a:avLst/>
            <a:gdLst>
              <a:gd name="T0" fmla="*/ 21 w 39"/>
              <a:gd name="T1" fmla="*/ 0 h 23"/>
              <a:gd name="T2" fmla="*/ 22 w 39"/>
              <a:gd name="T3" fmla="*/ 23 h 23"/>
              <a:gd name="T4" fmla="*/ 21 w 39"/>
              <a:gd name="T5" fmla="*/ 0 h 23"/>
            </a:gdLst>
            <a:ahLst/>
            <a:cxnLst>
              <a:cxn ang="0">
                <a:pos x="T0" y="T1"/>
              </a:cxn>
              <a:cxn ang="0">
                <a:pos x="T2" y="T3"/>
              </a:cxn>
              <a:cxn ang="0">
                <a:pos x="T4" y="T5"/>
              </a:cxn>
            </a:cxnLst>
            <a:rect l="0" t="0" r="r" b="b"/>
            <a:pathLst>
              <a:path w="39" h="23">
                <a:moveTo>
                  <a:pt x="21" y="0"/>
                </a:moveTo>
                <a:cubicBezTo>
                  <a:pt x="37" y="0"/>
                  <a:pt x="39" y="22"/>
                  <a:pt x="22" y="23"/>
                </a:cubicBezTo>
                <a:cubicBezTo>
                  <a:pt x="7" y="22"/>
                  <a:pt x="0" y="5"/>
                  <a:pt x="2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85" name="Freeform 143">
            <a:extLst>
              <a:ext uri="{FF2B5EF4-FFF2-40B4-BE49-F238E27FC236}">
                <a16:creationId xmlns:a16="http://schemas.microsoft.com/office/drawing/2014/main" id="{FEBB9D94-7802-4607-9BA4-62FB212BFC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793248" y="2045573"/>
            <a:ext cx="121406" cy="78339"/>
          </a:xfrm>
          <a:custGeom>
            <a:avLst/>
            <a:gdLst>
              <a:gd name="T0" fmla="*/ 21 w 37"/>
              <a:gd name="T1" fmla="*/ 0 h 26"/>
              <a:gd name="T2" fmla="*/ 22 w 37"/>
              <a:gd name="T3" fmla="*/ 26 h 26"/>
              <a:gd name="T4" fmla="*/ 21 w 37"/>
              <a:gd name="T5" fmla="*/ 0 h 26"/>
            </a:gdLst>
            <a:ahLst/>
            <a:cxnLst>
              <a:cxn ang="0">
                <a:pos x="T0" y="T1"/>
              </a:cxn>
              <a:cxn ang="0">
                <a:pos x="T2" y="T3"/>
              </a:cxn>
              <a:cxn ang="0">
                <a:pos x="T4" y="T5"/>
              </a:cxn>
            </a:cxnLst>
            <a:rect l="0" t="0" r="r" b="b"/>
            <a:pathLst>
              <a:path w="37" h="26">
                <a:moveTo>
                  <a:pt x="21" y="0"/>
                </a:moveTo>
                <a:cubicBezTo>
                  <a:pt x="32" y="2"/>
                  <a:pt x="37" y="23"/>
                  <a:pt x="22" y="26"/>
                </a:cubicBezTo>
                <a:cubicBezTo>
                  <a:pt x="3" y="26"/>
                  <a:pt x="0" y="1"/>
                  <a:pt x="2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86" name="Freeform 144">
            <a:extLst>
              <a:ext uri="{FF2B5EF4-FFF2-40B4-BE49-F238E27FC236}">
                <a16:creationId xmlns:a16="http://schemas.microsoft.com/office/drawing/2014/main" id="{24743784-06E3-4913-9DFD-2FCBF9D929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029200" y="2043044"/>
            <a:ext cx="141786" cy="90579"/>
          </a:xfrm>
          <a:custGeom>
            <a:avLst/>
            <a:gdLst>
              <a:gd name="T0" fmla="*/ 28 w 43"/>
              <a:gd name="T1" fmla="*/ 2 h 30"/>
              <a:gd name="T2" fmla="*/ 41 w 43"/>
              <a:gd name="T3" fmla="*/ 20 h 30"/>
              <a:gd name="T4" fmla="*/ 28 w 43"/>
              <a:gd name="T5" fmla="*/ 2 h 30"/>
            </a:gdLst>
            <a:ahLst/>
            <a:cxnLst>
              <a:cxn ang="0">
                <a:pos x="T0" y="T1"/>
              </a:cxn>
              <a:cxn ang="0">
                <a:pos x="T2" y="T3"/>
              </a:cxn>
              <a:cxn ang="0">
                <a:pos x="T4" y="T5"/>
              </a:cxn>
            </a:cxnLst>
            <a:rect l="0" t="0" r="r" b="b"/>
            <a:pathLst>
              <a:path w="43" h="30">
                <a:moveTo>
                  <a:pt x="28" y="2"/>
                </a:moveTo>
                <a:cubicBezTo>
                  <a:pt x="36" y="0"/>
                  <a:pt x="43" y="12"/>
                  <a:pt x="41" y="20"/>
                </a:cubicBezTo>
                <a:cubicBezTo>
                  <a:pt x="24" y="30"/>
                  <a:pt x="0" y="14"/>
                  <a:pt x="28" y="2"/>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87" name="Freeform 145">
            <a:extLst>
              <a:ext uri="{FF2B5EF4-FFF2-40B4-BE49-F238E27FC236}">
                <a16:creationId xmlns:a16="http://schemas.microsoft.com/office/drawing/2014/main" id="{25CD3315-6611-406F-AF95-2EF9F5A5B0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292025" y="2027462"/>
            <a:ext cx="121406" cy="66913"/>
          </a:xfrm>
          <a:custGeom>
            <a:avLst/>
            <a:gdLst>
              <a:gd name="T0" fmla="*/ 19 w 37"/>
              <a:gd name="T1" fmla="*/ 0 h 22"/>
              <a:gd name="T2" fmla="*/ 19 w 37"/>
              <a:gd name="T3" fmla="*/ 22 h 22"/>
              <a:gd name="T4" fmla="*/ 19 w 37"/>
              <a:gd name="T5" fmla="*/ 0 h 22"/>
            </a:gdLst>
            <a:ahLst/>
            <a:cxnLst>
              <a:cxn ang="0">
                <a:pos x="T0" y="T1"/>
              </a:cxn>
              <a:cxn ang="0">
                <a:pos x="T2" y="T3"/>
              </a:cxn>
              <a:cxn ang="0">
                <a:pos x="T4" y="T5"/>
              </a:cxn>
            </a:cxnLst>
            <a:rect l="0" t="0" r="r" b="b"/>
            <a:pathLst>
              <a:path w="37" h="22">
                <a:moveTo>
                  <a:pt x="19" y="0"/>
                </a:moveTo>
                <a:cubicBezTo>
                  <a:pt x="35" y="1"/>
                  <a:pt x="37" y="22"/>
                  <a:pt x="19" y="22"/>
                </a:cubicBezTo>
                <a:cubicBezTo>
                  <a:pt x="6" y="18"/>
                  <a:pt x="0" y="4"/>
                  <a:pt x="19"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88" name="Freeform 139">
            <a:extLst>
              <a:ext uri="{FF2B5EF4-FFF2-40B4-BE49-F238E27FC236}">
                <a16:creationId xmlns:a16="http://schemas.microsoft.com/office/drawing/2014/main" id="{EB447648-FE0A-4D8E-86B8-D38D5F938B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537627" y="2065277"/>
            <a:ext cx="131153" cy="87315"/>
          </a:xfrm>
          <a:custGeom>
            <a:avLst/>
            <a:gdLst>
              <a:gd name="T0" fmla="*/ 24 w 40"/>
              <a:gd name="T1" fmla="*/ 0 h 29"/>
              <a:gd name="T2" fmla="*/ 19 w 40"/>
              <a:gd name="T3" fmla="*/ 26 h 29"/>
              <a:gd name="T4" fmla="*/ 24 w 40"/>
              <a:gd name="T5" fmla="*/ 0 h 29"/>
            </a:gdLst>
            <a:ahLst/>
            <a:cxnLst>
              <a:cxn ang="0">
                <a:pos x="T0" y="T1"/>
              </a:cxn>
              <a:cxn ang="0">
                <a:pos x="T2" y="T3"/>
              </a:cxn>
              <a:cxn ang="0">
                <a:pos x="T4" y="T5"/>
              </a:cxn>
            </a:cxnLst>
            <a:rect l="0" t="0" r="r" b="b"/>
            <a:pathLst>
              <a:path w="40" h="29">
                <a:moveTo>
                  <a:pt x="24" y="0"/>
                </a:moveTo>
                <a:cubicBezTo>
                  <a:pt x="40" y="2"/>
                  <a:pt x="34" y="29"/>
                  <a:pt x="19" y="26"/>
                </a:cubicBezTo>
                <a:cubicBezTo>
                  <a:pt x="0" y="19"/>
                  <a:pt x="4" y="2"/>
                  <a:pt x="24"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89" name="Freeform 8">
            <a:extLst>
              <a:ext uri="{FF2B5EF4-FFF2-40B4-BE49-F238E27FC236}">
                <a16:creationId xmlns:a16="http://schemas.microsoft.com/office/drawing/2014/main" id="{4B0A51D7-FF65-4E97-9E1A-8C4688E86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727269" y="2059158"/>
            <a:ext cx="131153" cy="88130"/>
          </a:xfrm>
          <a:custGeom>
            <a:avLst/>
            <a:gdLst>
              <a:gd name="T0" fmla="*/ 26 w 40"/>
              <a:gd name="T1" fmla="*/ 0 h 29"/>
              <a:gd name="T2" fmla="*/ 39 w 40"/>
              <a:gd name="T3" fmla="*/ 20 h 29"/>
              <a:gd name="T4" fmla="*/ 26 w 40"/>
              <a:gd name="T5" fmla="*/ 0 h 29"/>
            </a:gdLst>
            <a:ahLst/>
            <a:cxnLst>
              <a:cxn ang="0">
                <a:pos x="T0" y="T1"/>
              </a:cxn>
              <a:cxn ang="0">
                <a:pos x="T2" y="T3"/>
              </a:cxn>
              <a:cxn ang="0">
                <a:pos x="T4" y="T5"/>
              </a:cxn>
            </a:cxnLst>
            <a:rect l="0" t="0" r="r" b="b"/>
            <a:pathLst>
              <a:path w="40" h="29">
                <a:moveTo>
                  <a:pt x="26" y="0"/>
                </a:moveTo>
                <a:cubicBezTo>
                  <a:pt x="34" y="0"/>
                  <a:pt x="40" y="10"/>
                  <a:pt x="39" y="20"/>
                </a:cubicBezTo>
                <a:cubicBezTo>
                  <a:pt x="17" y="29"/>
                  <a:pt x="0" y="10"/>
                  <a:pt x="2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90" name="Freeform 130">
            <a:extLst>
              <a:ext uri="{FF2B5EF4-FFF2-40B4-BE49-F238E27FC236}">
                <a16:creationId xmlns:a16="http://schemas.microsoft.com/office/drawing/2014/main" id="{008FF77B-AC18-4E35-BB9B-0CA39278F7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050053" y="2062420"/>
            <a:ext cx="157737" cy="81603"/>
          </a:xfrm>
          <a:custGeom>
            <a:avLst/>
            <a:gdLst>
              <a:gd name="T0" fmla="*/ 31 w 48"/>
              <a:gd name="T1" fmla="*/ 0 h 27"/>
              <a:gd name="T2" fmla="*/ 18 w 48"/>
              <a:gd name="T3" fmla="*/ 24 h 27"/>
              <a:gd name="T4" fmla="*/ 31 w 48"/>
              <a:gd name="T5" fmla="*/ 0 h 27"/>
            </a:gdLst>
            <a:ahLst/>
            <a:cxnLst>
              <a:cxn ang="0">
                <a:pos x="T0" y="T1"/>
              </a:cxn>
              <a:cxn ang="0">
                <a:pos x="T2" y="T3"/>
              </a:cxn>
              <a:cxn ang="0">
                <a:pos x="T4" y="T5"/>
              </a:cxn>
            </a:cxnLst>
            <a:rect l="0" t="0" r="r" b="b"/>
            <a:pathLst>
              <a:path w="48" h="27">
                <a:moveTo>
                  <a:pt x="31" y="0"/>
                </a:moveTo>
                <a:cubicBezTo>
                  <a:pt x="48" y="10"/>
                  <a:pt x="32" y="27"/>
                  <a:pt x="18" y="24"/>
                </a:cubicBezTo>
                <a:cubicBezTo>
                  <a:pt x="0" y="14"/>
                  <a:pt x="18" y="0"/>
                  <a:pt x="3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91" name="Freeform 135">
            <a:extLst>
              <a:ext uri="{FF2B5EF4-FFF2-40B4-BE49-F238E27FC236}">
                <a16:creationId xmlns:a16="http://schemas.microsoft.com/office/drawing/2014/main" id="{E71F6428-AC25-4A5A-8439-04768A17B6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349601" y="2004283"/>
            <a:ext cx="128495" cy="84051"/>
          </a:xfrm>
          <a:custGeom>
            <a:avLst/>
            <a:gdLst>
              <a:gd name="T0" fmla="*/ 21 w 39"/>
              <a:gd name="T1" fmla="*/ 0 h 28"/>
              <a:gd name="T2" fmla="*/ 6 w 39"/>
              <a:gd name="T3" fmla="*/ 20 h 28"/>
              <a:gd name="T4" fmla="*/ 21 w 39"/>
              <a:gd name="T5" fmla="*/ 0 h 28"/>
            </a:gdLst>
            <a:ahLst/>
            <a:cxnLst>
              <a:cxn ang="0">
                <a:pos x="T0" y="T1"/>
              </a:cxn>
              <a:cxn ang="0">
                <a:pos x="T2" y="T3"/>
              </a:cxn>
              <a:cxn ang="0">
                <a:pos x="T4" y="T5"/>
              </a:cxn>
            </a:cxnLst>
            <a:rect l="0" t="0" r="r" b="b"/>
            <a:pathLst>
              <a:path w="39" h="28">
                <a:moveTo>
                  <a:pt x="21" y="0"/>
                </a:moveTo>
                <a:cubicBezTo>
                  <a:pt x="39" y="12"/>
                  <a:pt x="22" y="28"/>
                  <a:pt x="6" y="20"/>
                </a:cubicBezTo>
                <a:cubicBezTo>
                  <a:pt x="0" y="7"/>
                  <a:pt x="7" y="0"/>
                  <a:pt x="2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92" name="Freeform 131">
            <a:extLst>
              <a:ext uri="{FF2B5EF4-FFF2-40B4-BE49-F238E27FC236}">
                <a16:creationId xmlns:a16="http://schemas.microsoft.com/office/drawing/2014/main" id="{F237A1D4-9D62-4DEA-BD39-E5EC93B33B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635670" y="1985929"/>
            <a:ext cx="117860" cy="87315"/>
          </a:xfrm>
          <a:custGeom>
            <a:avLst/>
            <a:gdLst>
              <a:gd name="T0" fmla="*/ 15 w 36"/>
              <a:gd name="T1" fmla="*/ 0 h 29"/>
              <a:gd name="T2" fmla="*/ 25 w 36"/>
              <a:gd name="T3" fmla="*/ 15 h 29"/>
              <a:gd name="T4" fmla="*/ 13 w 36"/>
              <a:gd name="T5" fmla="*/ 21 h 29"/>
              <a:gd name="T6" fmla="*/ 15 w 36"/>
              <a:gd name="T7" fmla="*/ 0 h 29"/>
            </a:gdLst>
            <a:ahLst/>
            <a:cxnLst>
              <a:cxn ang="0">
                <a:pos x="T0" y="T1"/>
              </a:cxn>
              <a:cxn ang="0">
                <a:pos x="T2" y="T3"/>
              </a:cxn>
              <a:cxn ang="0">
                <a:pos x="T4" y="T5"/>
              </a:cxn>
              <a:cxn ang="0">
                <a:pos x="T6" y="T7"/>
              </a:cxn>
            </a:cxnLst>
            <a:rect l="0" t="0" r="r" b="b"/>
            <a:pathLst>
              <a:path w="36" h="29">
                <a:moveTo>
                  <a:pt x="15" y="0"/>
                </a:moveTo>
                <a:cubicBezTo>
                  <a:pt x="21" y="0"/>
                  <a:pt x="36" y="13"/>
                  <a:pt x="25" y="15"/>
                </a:cubicBezTo>
                <a:cubicBezTo>
                  <a:pt x="20" y="19"/>
                  <a:pt x="20" y="22"/>
                  <a:pt x="13" y="21"/>
                </a:cubicBezTo>
                <a:cubicBezTo>
                  <a:pt x="0" y="29"/>
                  <a:pt x="0" y="0"/>
                  <a:pt x="15"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7" name="Freeform 141">
            <a:extLst>
              <a:ext uri="{FF2B5EF4-FFF2-40B4-BE49-F238E27FC236}">
                <a16:creationId xmlns:a16="http://schemas.microsoft.com/office/drawing/2014/main" id="{87E919CC-AC41-4F0D-A842-792D7A4187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816961" y="1988004"/>
            <a:ext cx="163941" cy="163205"/>
          </a:xfrm>
          <a:custGeom>
            <a:avLst/>
            <a:gdLst>
              <a:gd name="T0" fmla="*/ 37 w 50"/>
              <a:gd name="T1" fmla="*/ 3 h 54"/>
              <a:gd name="T2" fmla="*/ 42 w 50"/>
              <a:gd name="T3" fmla="*/ 17 h 54"/>
              <a:gd name="T4" fmla="*/ 37 w 50"/>
              <a:gd name="T5" fmla="*/ 3 h 54"/>
            </a:gdLst>
            <a:ahLst/>
            <a:cxnLst>
              <a:cxn ang="0">
                <a:pos x="T0" y="T1"/>
              </a:cxn>
              <a:cxn ang="0">
                <a:pos x="T2" y="T3"/>
              </a:cxn>
              <a:cxn ang="0">
                <a:pos x="T4" y="T5"/>
              </a:cxn>
            </a:cxnLst>
            <a:rect l="0" t="0" r="r" b="b"/>
            <a:pathLst>
              <a:path w="50" h="54">
                <a:moveTo>
                  <a:pt x="37" y="3"/>
                </a:moveTo>
                <a:cubicBezTo>
                  <a:pt x="50" y="3"/>
                  <a:pt x="36" y="13"/>
                  <a:pt x="42" y="17"/>
                </a:cubicBezTo>
                <a:cubicBezTo>
                  <a:pt x="35" y="54"/>
                  <a:pt x="0" y="0"/>
                  <a:pt x="37" y="3"/>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9" name="Freeform 136">
            <a:extLst>
              <a:ext uri="{FF2B5EF4-FFF2-40B4-BE49-F238E27FC236}">
                <a16:creationId xmlns:a16="http://schemas.microsoft.com/office/drawing/2014/main" id="{965D7305-50C2-4D93-8832-19DC70C5BD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081089" y="2011634"/>
            <a:ext cx="127608" cy="69362"/>
          </a:xfrm>
          <a:custGeom>
            <a:avLst/>
            <a:gdLst>
              <a:gd name="T0" fmla="*/ 21 w 39"/>
              <a:gd name="T1" fmla="*/ 0 h 23"/>
              <a:gd name="T2" fmla="*/ 22 w 39"/>
              <a:gd name="T3" fmla="*/ 23 h 23"/>
              <a:gd name="T4" fmla="*/ 21 w 39"/>
              <a:gd name="T5" fmla="*/ 0 h 23"/>
            </a:gdLst>
            <a:ahLst/>
            <a:cxnLst>
              <a:cxn ang="0">
                <a:pos x="T0" y="T1"/>
              </a:cxn>
              <a:cxn ang="0">
                <a:pos x="T2" y="T3"/>
              </a:cxn>
              <a:cxn ang="0">
                <a:pos x="T4" y="T5"/>
              </a:cxn>
            </a:cxnLst>
            <a:rect l="0" t="0" r="r" b="b"/>
            <a:pathLst>
              <a:path w="39" h="23">
                <a:moveTo>
                  <a:pt x="21" y="0"/>
                </a:moveTo>
                <a:cubicBezTo>
                  <a:pt x="37" y="0"/>
                  <a:pt x="39" y="22"/>
                  <a:pt x="22" y="23"/>
                </a:cubicBezTo>
                <a:cubicBezTo>
                  <a:pt x="7" y="22"/>
                  <a:pt x="0" y="5"/>
                  <a:pt x="2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1" name="Freeform 122">
            <a:extLst>
              <a:ext uri="{FF2B5EF4-FFF2-40B4-BE49-F238E27FC236}">
                <a16:creationId xmlns:a16="http://schemas.microsoft.com/office/drawing/2014/main" id="{E0E5EA9F-6192-466D-BF45-46D9BCE3BD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264051" y="1999395"/>
            <a:ext cx="127608" cy="81603"/>
          </a:xfrm>
          <a:custGeom>
            <a:avLst/>
            <a:gdLst>
              <a:gd name="T0" fmla="*/ 24 w 39"/>
              <a:gd name="T1" fmla="*/ 0 h 27"/>
              <a:gd name="T2" fmla="*/ 20 w 39"/>
              <a:gd name="T3" fmla="*/ 26 h 27"/>
              <a:gd name="T4" fmla="*/ 24 w 39"/>
              <a:gd name="T5" fmla="*/ 0 h 27"/>
            </a:gdLst>
            <a:ahLst/>
            <a:cxnLst>
              <a:cxn ang="0">
                <a:pos x="T0" y="T1"/>
              </a:cxn>
              <a:cxn ang="0">
                <a:pos x="T2" y="T3"/>
              </a:cxn>
              <a:cxn ang="0">
                <a:pos x="T4" y="T5"/>
              </a:cxn>
            </a:cxnLst>
            <a:rect l="0" t="0" r="r" b="b"/>
            <a:pathLst>
              <a:path w="39" h="27">
                <a:moveTo>
                  <a:pt x="24" y="0"/>
                </a:moveTo>
                <a:cubicBezTo>
                  <a:pt x="39" y="3"/>
                  <a:pt x="36" y="27"/>
                  <a:pt x="20" y="26"/>
                </a:cubicBezTo>
                <a:cubicBezTo>
                  <a:pt x="0" y="19"/>
                  <a:pt x="4" y="3"/>
                  <a:pt x="24"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3" name="Freeform 132">
            <a:extLst>
              <a:ext uri="{FF2B5EF4-FFF2-40B4-BE49-F238E27FC236}">
                <a16:creationId xmlns:a16="http://schemas.microsoft.com/office/drawing/2014/main" id="{CFF6BE31-4842-4659-8D68-63423F8269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492157" y="2025636"/>
            <a:ext cx="127608" cy="69362"/>
          </a:xfrm>
          <a:custGeom>
            <a:avLst/>
            <a:gdLst>
              <a:gd name="T0" fmla="*/ 16 w 39"/>
              <a:gd name="T1" fmla="*/ 0 h 23"/>
              <a:gd name="T2" fmla="*/ 11 w 39"/>
              <a:gd name="T3" fmla="*/ 23 h 23"/>
              <a:gd name="T4" fmla="*/ 16 w 39"/>
              <a:gd name="T5" fmla="*/ 0 h 23"/>
            </a:gdLst>
            <a:ahLst/>
            <a:cxnLst>
              <a:cxn ang="0">
                <a:pos x="T0" y="T1"/>
              </a:cxn>
              <a:cxn ang="0">
                <a:pos x="T2" y="T3"/>
              </a:cxn>
              <a:cxn ang="0">
                <a:pos x="T4" y="T5"/>
              </a:cxn>
            </a:cxnLst>
            <a:rect l="0" t="0" r="r" b="b"/>
            <a:pathLst>
              <a:path w="39" h="23">
                <a:moveTo>
                  <a:pt x="16" y="0"/>
                </a:moveTo>
                <a:cubicBezTo>
                  <a:pt x="39" y="8"/>
                  <a:pt x="31" y="17"/>
                  <a:pt x="11" y="23"/>
                </a:cubicBezTo>
                <a:cubicBezTo>
                  <a:pt x="0" y="16"/>
                  <a:pt x="4" y="2"/>
                  <a:pt x="1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5" name="Freeform 134">
            <a:extLst>
              <a:ext uri="{FF2B5EF4-FFF2-40B4-BE49-F238E27FC236}">
                <a16:creationId xmlns:a16="http://schemas.microsoft.com/office/drawing/2014/main" id="{3EC2112B-E2EC-492A-8AF9-D78F4B4A99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688454" y="2031605"/>
            <a:ext cx="124063" cy="117507"/>
          </a:xfrm>
          <a:custGeom>
            <a:avLst/>
            <a:gdLst>
              <a:gd name="T0" fmla="*/ 20 w 38"/>
              <a:gd name="T1" fmla="*/ 2 h 39"/>
              <a:gd name="T2" fmla="*/ 38 w 38"/>
              <a:gd name="T3" fmla="*/ 19 h 39"/>
              <a:gd name="T4" fmla="*/ 20 w 38"/>
              <a:gd name="T5" fmla="*/ 2 h 39"/>
            </a:gdLst>
            <a:ahLst/>
            <a:cxnLst>
              <a:cxn ang="0">
                <a:pos x="T0" y="T1"/>
              </a:cxn>
              <a:cxn ang="0">
                <a:pos x="T2" y="T3"/>
              </a:cxn>
              <a:cxn ang="0">
                <a:pos x="T4" y="T5"/>
              </a:cxn>
            </a:cxnLst>
            <a:rect l="0" t="0" r="r" b="b"/>
            <a:pathLst>
              <a:path w="38" h="39">
                <a:moveTo>
                  <a:pt x="20" y="2"/>
                </a:moveTo>
                <a:cubicBezTo>
                  <a:pt x="34" y="0"/>
                  <a:pt x="38" y="8"/>
                  <a:pt x="38" y="19"/>
                </a:cubicBezTo>
                <a:cubicBezTo>
                  <a:pt x="24" y="39"/>
                  <a:pt x="0" y="13"/>
                  <a:pt x="20" y="2"/>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7" name="Freeform 125">
            <a:extLst>
              <a:ext uri="{FF2B5EF4-FFF2-40B4-BE49-F238E27FC236}">
                <a16:creationId xmlns:a16="http://schemas.microsoft.com/office/drawing/2014/main" id="{EB635BC8-61BC-44D5-AA11-9A308B3BA4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925685" y="2057774"/>
            <a:ext cx="147990" cy="79154"/>
          </a:xfrm>
          <a:custGeom>
            <a:avLst/>
            <a:gdLst>
              <a:gd name="T0" fmla="*/ 22 w 45"/>
              <a:gd name="T1" fmla="*/ 0 h 26"/>
              <a:gd name="T2" fmla="*/ 28 w 45"/>
              <a:gd name="T3" fmla="*/ 26 h 26"/>
              <a:gd name="T4" fmla="*/ 22 w 45"/>
              <a:gd name="T5" fmla="*/ 0 h 26"/>
            </a:gdLst>
            <a:ahLst/>
            <a:cxnLst>
              <a:cxn ang="0">
                <a:pos x="T0" y="T1"/>
              </a:cxn>
              <a:cxn ang="0">
                <a:pos x="T2" y="T3"/>
              </a:cxn>
              <a:cxn ang="0">
                <a:pos x="T4" y="T5"/>
              </a:cxn>
            </a:cxnLst>
            <a:rect l="0" t="0" r="r" b="b"/>
            <a:pathLst>
              <a:path w="45" h="26">
                <a:moveTo>
                  <a:pt x="22" y="0"/>
                </a:moveTo>
                <a:cubicBezTo>
                  <a:pt x="32" y="2"/>
                  <a:pt x="45" y="22"/>
                  <a:pt x="28" y="26"/>
                </a:cubicBezTo>
                <a:cubicBezTo>
                  <a:pt x="9" y="24"/>
                  <a:pt x="0" y="9"/>
                  <a:pt x="22"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9" name="Freeform 125">
            <a:extLst>
              <a:ext uri="{FF2B5EF4-FFF2-40B4-BE49-F238E27FC236}">
                <a16:creationId xmlns:a16="http://schemas.microsoft.com/office/drawing/2014/main" id="{7E9ACE65-00C6-4A75-8F61-CCADAF3EC1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9140333" y="2050782"/>
            <a:ext cx="147990" cy="79154"/>
          </a:xfrm>
          <a:custGeom>
            <a:avLst/>
            <a:gdLst>
              <a:gd name="T0" fmla="*/ 22 w 45"/>
              <a:gd name="T1" fmla="*/ 0 h 26"/>
              <a:gd name="T2" fmla="*/ 28 w 45"/>
              <a:gd name="T3" fmla="*/ 26 h 26"/>
              <a:gd name="T4" fmla="*/ 22 w 45"/>
              <a:gd name="T5" fmla="*/ 0 h 26"/>
            </a:gdLst>
            <a:ahLst/>
            <a:cxnLst>
              <a:cxn ang="0">
                <a:pos x="T0" y="T1"/>
              </a:cxn>
              <a:cxn ang="0">
                <a:pos x="T2" y="T3"/>
              </a:cxn>
              <a:cxn ang="0">
                <a:pos x="T4" y="T5"/>
              </a:cxn>
            </a:cxnLst>
            <a:rect l="0" t="0" r="r" b="b"/>
            <a:pathLst>
              <a:path w="45" h="26">
                <a:moveTo>
                  <a:pt x="22" y="0"/>
                </a:moveTo>
                <a:cubicBezTo>
                  <a:pt x="32" y="2"/>
                  <a:pt x="45" y="22"/>
                  <a:pt x="28" y="26"/>
                </a:cubicBezTo>
                <a:cubicBezTo>
                  <a:pt x="9" y="24"/>
                  <a:pt x="0" y="9"/>
                  <a:pt x="22"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01" name="Freeform 128">
            <a:extLst>
              <a:ext uri="{FF2B5EF4-FFF2-40B4-BE49-F238E27FC236}">
                <a16:creationId xmlns:a16="http://schemas.microsoft.com/office/drawing/2014/main" id="{5D7163FE-5ADD-41E7-985B-F95E7E048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9364471" y="2072870"/>
            <a:ext cx="131153" cy="78339"/>
          </a:xfrm>
          <a:custGeom>
            <a:avLst/>
            <a:gdLst>
              <a:gd name="T0" fmla="*/ 18 w 40"/>
              <a:gd name="T1" fmla="*/ 0 h 26"/>
              <a:gd name="T2" fmla="*/ 7 w 40"/>
              <a:gd name="T3" fmla="*/ 20 h 26"/>
              <a:gd name="T4" fmla="*/ 18 w 40"/>
              <a:gd name="T5" fmla="*/ 0 h 26"/>
            </a:gdLst>
            <a:ahLst/>
            <a:cxnLst>
              <a:cxn ang="0">
                <a:pos x="T0" y="T1"/>
              </a:cxn>
              <a:cxn ang="0">
                <a:pos x="T2" y="T3"/>
              </a:cxn>
              <a:cxn ang="0">
                <a:pos x="T4" y="T5"/>
              </a:cxn>
            </a:cxnLst>
            <a:rect l="0" t="0" r="r" b="b"/>
            <a:pathLst>
              <a:path w="40" h="26">
                <a:moveTo>
                  <a:pt x="18" y="0"/>
                </a:moveTo>
                <a:cubicBezTo>
                  <a:pt x="40" y="9"/>
                  <a:pt x="28" y="26"/>
                  <a:pt x="7" y="20"/>
                </a:cubicBezTo>
                <a:cubicBezTo>
                  <a:pt x="0" y="8"/>
                  <a:pt x="6" y="1"/>
                  <a:pt x="18"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03" name="Freeform 140">
            <a:extLst>
              <a:ext uri="{FF2B5EF4-FFF2-40B4-BE49-F238E27FC236}">
                <a16:creationId xmlns:a16="http://schemas.microsoft.com/office/drawing/2014/main" id="{DCD7108A-C70D-4FD9-B91A-0E9F9501A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9607147" y="2055076"/>
            <a:ext cx="137356" cy="96290"/>
          </a:xfrm>
          <a:custGeom>
            <a:avLst/>
            <a:gdLst>
              <a:gd name="T0" fmla="*/ 25 w 42"/>
              <a:gd name="T1" fmla="*/ 0 h 32"/>
              <a:gd name="T2" fmla="*/ 4 w 42"/>
              <a:gd name="T3" fmla="*/ 18 h 32"/>
              <a:gd name="T4" fmla="*/ 25 w 42"/>
              <a:gd name="T5" fmla="*/ 0 h 32"/>
            </a:gdLst>
            <a:ahLst/>
            <a:cxnLst>
              <a:cxn ang="0">
                <a:pos x="T0" y="T1"/>
              </a:cxn>
              <a:cxn ang="0">
                <a:pos x="T2" y="T3"/>
              </a:cxn>
              <a:cxn ang="0">
                <a:pos x="T4" y="T5"/>
              </a:cxn>
            </a:cxnLst>
            <a:rect l="0" t="0" r="r" b="b"/>
            <a:pathLst>
              <a:path w="42" h="32">
                <a:moveTo>
                  <a:pt x="25" y="0"/>
                </a:moveTo>
                <a:cubicBezTo>
                  <a:pt x="42" y="13"/>
                  <a:pt x="15" y="32"/>
                  <a:pt x="4" y="18"/>
                </a:cubicBezTo>
                <a:cubicBezTo>
                  <a:pt x="0" y="5"/>
                  <a:pt x="16" y="0"/>
                  <a:pt x="25"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05" name="Freeform 126">
            <a:extLst>
              <a:ext uri="{FF2B5EF4-FFF2-40B4-BE49-F238E27FC236}">
                <a16:creationId xmlns:a16="http://schemas.microsoft.com/office/drawing/2014/main" id="{3C0CF799-2713-48A8-94DF-F8CB5F3324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9862497" y="2069608"/>
            <a:ext cx="151535" cy="79154"/>
          </a:xfrm>
          <a:custGeom>
            <a:avLst/>
            <a:gdLst>
              <a:gd name="T0" fmla="*/ 23 w 46"/>
              <a:gd name="T1" fmla="*/ 0 h 26"/>
              <a:gd name="T2" fmla="*/ 29 w 46"/>
              <a:gd name="T3" fmla="*/ 26 h 26"/>
              <a:gd name="T4" fmla="*/ 23 w 46"/>
              <a:gd name="T5" fmla="*/ 0 h 26"/>
            </a:gdLst>
            <a:ahLst/>
            <a:cxnLst>
              <a:cxn ang="0">
                <a:pos x="T0" y="T1"/>
              </a:cxn>
              <a:cxn ang="0">
                <a:pos x="T2" y="T3"/>
              </a:cxn>
              <a:cxn ang="0">
                <a:pos x="T4" y="T5"/>
              </a:cxn>
            </a:cxnLst>
            <a:rect l="0" t="0" r="r" b="b"/>
            <a:pathLst>
              <a:path w="46" h="26">
                <a:moveTo>
                  <a:pt x="23" y="0"/>
                </a:moveTo>
                <a:cubicBezTo>
                  <a:pt x="32" y="2"/>
                  <a:pt x="46" y="22"/>
                  <a:pt x="29" y="26"/>
                </a:cubicBezTo>
                <a:cubicBezTo>
                  <a:pt x="10" y="24"/>
                  <a:pt x="0" y="9"/>
                  <a:pt x="23"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07" name="Freeform 121">
            <a:extLst>
              <a:ext uri="{FF2B5EF4-FFF2-40B4-BE49-F238E27FC236}">
                <a16:creationId xmlns:a16="http://schemas.microsoft.com/office/drawing/2014/main" id="{00B8B62E-6551-4805-BD5A-5188FE5D3A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139671" y="2062635"/>
            <a:ext cx="133812" cy="84866"/>
          </a:xfrm>
          <a:custGeom>
            <a:avLst/>
            <a:gdLst>
              <a:gd name="T0" fmla="*/ 26 w 41"/>
              <a:gd name="T1" fmla="*/ 0 h 28"/>
              <a:gd name="T2" fmla="*/ 38 w 41"/>
              <a:gd name="T3" fmla="*/ 19 h 28"/>
              <a:gd name="T4" fmla="*/ 26 w 41"/>
              <a:gd name="T5" fmla="*/ 0 h 28"/>
            </a:gdLst>
            <a:ahLst/>
            <a:cxnLst>
              <a:cxn ang="0">
                <a:pos x="T0" y="T1"/>
              </a:cxn>
              <a:cxn ang="0">
                <a:pos x="T2" y="T3"/>
              </a:cxn>
              <a:cxn ang="0">
                <a:pos x="T4" y="T5"/>
              </a:cxn>
            </a:cxnLst>
            <a:rect l="0" t="0" r="r" b="b"/>
            <a:pathLst>
              <a:path w="41" h="28">
                <a:moveTo>
                  <a:pt x="26" y="0"/>
                </a:moveTo>
                <a:cubicBezTo>
                  <a:pt x="33" y="0"/>
                  <a:pt x="41" y="10"/>
                  <a:pt x="38" y="19"/>
                </a:cubicBezTo>
                <a:cubicBezTo>
                  <a:pt x="16" y="28"/>
                  <a:pt x="0" y="10"/>
                  <a:pt x="26"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09" name="Freeform 120">
            <a:extLst>
              <a:ext uri="{FF2B5EF4-FFF2-40B4-BE49-F238E27FC236}">
                <a16:creationId xmlns:a16="http://schemas.microsoft.com/office/drawing/2014/main" id="{DFCCEBA8-5961-480A-9134-51605F650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443822" y="2039414"/>
            <a:ext cx="121406" cy="66913"/>
          </a:xfrm>
          <a:custGeom>
            <a:avLst/>
            <a:gdLst>
              <a:gd name="T0" fmla="*/ 19 w 37"/>
              <a:gd name="T1" fmla="*/ 0 h 22"/>
              <a:gd name="T2" fmla="*/ 20 w 37"/>
              <a:gd name="T3" fmla="*/ 22 h 22"/>
              <a:gd name="T4" fmla="*/ 19 w 37"/>
              <a:gd name="T5" fmla="*/ 0 h 22"/>
            </a:gdLst>
            <a:ahLst/>
            <a:cxnLst>
              <a:cxn ang="0">
                <a:pos x="T0" y="T1"/>
              </a:cxn>
              <a:cxn ang="0">
                <a:pos x="T2" y="T3"/>
              </a:cxn>
              <a:cxn ang="0">
                <a:pos x="T4" y="T5"/>
              </a:cxn>
            </a:cxnLst>
            <a:rect l="0" t="0" r="r" b="b"/>
            <a:pathLst>
              <a:path w="37" h="22">
                <a:moveTo>
                  <a:pt x="19" y="0"/>
                </a:moveTo>
                <a:cubicBezTo>
                  <a:pt x="35" y="2"/>
                  <a:pt x="37" y="21"/>
                  <a:pt x="20" y="22"/>
                </a:cubicBezTo>
                <a:cubicBezTo>
                  <a:pt x="7" y="18"/>
                  <a:pt x="0" y="6"/>
                  <a:pt x="19"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1" name="Freeform 6">
            <a:extLst>
              <a:ext uri="{FF2B5EF4-FFF2-40B4-BE49-F238E27FC236}">
                <a16:creationId xmlns:a16="http://schemas.microsoft.com/office/drawing/2014/main" id="{724D4F80-B109-4438-BC6D-ABB522B441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635678" y="2029214"/>
            <a:ext cx="124063" cy="87315"/>
          </a:xfrm>
          <a:custGeom>
            <a:avLst/>
            <a:gdLst>
              <a:gd name="T0" fmla="*/ 12 w 38"/>
              <a:gd name="T1" fmla="*/ 3 h 29"/>
              <a:gd name="T2" fmla="*/ 15 w 38"/>
              <a:gd name="T3" fmla="*/ 29 h 29"/>
              <a:gd name="T4" fmla="*/ 12 w 38"/>
              <a:gd name="T5" fmla="*/ 3 h 29"/>
            </a:gdLst>
            <a:ahLst/>
            <a:cxnLst>
              <a:cxn ang="0">
                <a:pos x="T0" y="T1"/>
              </a:cxn>
              <a:cxn ang="0">
                <a:pos x="T2" y="T3"/>
              </a:cxn>
              <a:cxn ang="0">
                <a:pos x="T4" y="T5"/>
              </a:cxn>
            </a:cxnLst>
            <a:rect l="0" t="0" r="r" b="b"/>
            <a:pathLst>
              <a:path w="38" h="29">
                <a:moveTo>
                  <a:pt x="12" y="3"/>
                </a:moveTo>
                <a:cubicBezTo>
                  <a:pt x="34" y="0"/>
                  <a:pt x="38" y="26"/>
                  <a:pt x="15" y="29"/>
                </a:cubicBezTo>
                <a:cubicBezTo>
                  <a:pt x="4" y="23"/>
                  <a:pt x="0" y="9"/>
                  <a:pt x="12" y="3"/>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3" name="Freeform 127">
            <a:extLst>
              <a:ext uri="{FF2B5EF4-FFF2-40B4-BE49-F238E27FC236}">
                <a16:creationId xmlns:a16="http://schemas.microsoft.com/office/drawing/2014/main" id="{52A7149F-5A3F-4537-981A-974C7409CA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837281" y="2069607"/>
            <a:ext cx="137356" cy="79154"/>
          </a:xfrm>
          <a:custGeom>
            <a:avLst/>
            <a:gdLst>
              <a:gd name="T0" fmla="*/ 28 w 42"/>
              <a:gd name="T1" fmla="*/ 0 h 26"/>
              <a:gd name="T2" fmla="*/ 23 w 42"/>
              <a:gd name="T3" fmla="*/ 26 h 26"/>
              <a:gd name="T4" fmla="*/ 28 w 42"/>
              <a:gd name="T5" fmla="*/ 0 h 26"/>
            </a:gdLst>
            <a:ahLst/>
            <a:cxnLst>
              <a:cxn ang="0">
                <a:pos x="T0" y="T1"/>
              </a:cxn>
              <a:cxn ang="0">
                <a:pos x="T2" y="T3"/>
              </a:cxn>
              <a:cxn ang="0">
                <a:pos x="T4" y="T5"/>
              </a:cxn>
            </a:cxnLst>
            <a:rect l="0" t="0" r="r" b="b"/>
            <a:pathLst>
              <a:path w="42" h="26">
                <a:moveTo>
                  <a:pt x="28" y="0"/>
                </a:moveTo>
                <a:cubicBezTo>
                  <a:pt x="42" y="4"/>
                  <a:pt x="38" y="23"/>
                  <a:pt x="23" y="26"/>
                </a:cubicBezTo>
                <a:cubicBezTo>
                  <a:pt x="0" y="26"/>
                  <a:pt x="8" y="5"/>
                  <a:pt x="28"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5" name="Freeform 133">
            <a:extLst>
              <a:ext uri="{FF2B5EF4-FFF2-40B4-BE49-F238E27FC236}">
                <a16:creationId xmlns:a16="http://schemas.microsoft.com/office/drawing/2014/main" id="{89A8D3E3-3518-4738-B94E-F7DD9818D8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119083" y="2081848"/>
            <a:ext cx="137356" cy="100371"/>
          </a:xfrm>
          <a:custGeom>
            <a:avLst/>
            <a:gdLst>
              <a:gd name="T0" fmla="*/ 25 w 42"/>
              <a:gd name="T1" fmla="*/ 1 h 33"/>
              <a:gd name="T2" fmla="*/ 4 w 42"/>
              <a:gd name="T3" fmla="*/ 19 h 33"/>
              <a:gd name="T4" fmla="*/ 25 w 42"/>
              <a:gd name="T5" fmla="*/ 1 h 33"/>
            </a:gdLst>
            <a:ahLst/>
            <a:cxnLst>
              <a:cxn ang="0">
                <a:pos x="T0" y="T1"/>
              </a:cxn>
              <a:cxn ang="0">
                <a:pos x="T2" y="T3"/>
              </a:cxn>
              <a:cxn ang="0">
                <a:pos x="T4" y="T5"/>
              </a:cxn>
            </a:cxnLst>
            <a:rect l="0" t="0" r="r" b="b"/>
            <a:pathLst>
              <a:path w="42" h="33">
                <a:moveTo>
                  <a:pt x="25" y="1"/>
                </a:moveTo>
                <a:cubicBezTo>
                  <a:pt x="42" y="14"/>
                  <a:pt x="15" y="33"/>
                  <a:pt x="4" y="19"/>
                </a:cubicBezTo>
                <a:cubicBezTo>
                  <a:pt x="0" y="6"/>
                  <a:pt x="15" y="0"/>
                  <a:pt x="25" y="1"/>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7" name="Freeform 129">
            <a:extLst>
              <a:ext uri="{FF2B5EF4-FFF2-40B4-BE49-F238E27FC236}">
                <a16:creationId xmlns:a16="http://schemas.microsoft.com/office/drawing/2014/main" id="{FA796F21-7CE5-4483-A137-919B3D433B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312267" y="2072870"/>
            <a:ext cx="147990" cy="109348"/>
          </a:xfrm>
          <a:custGeom>
            <a:avLst/>
            <a:gdLst>
              <a:gd name="T0" fmla="*/ 28 w 45"/>
              <a:gd name="T1" fmla="*/ 0 h 36"/>
              <a:gd name="T2" fmla="*/ 42 w 45"/>
              <a:gd name="T3" fmla="*/ 20 h 36"/>
              <a:gd name="T4" fmla="*/ 28 w 45"/>
              <a:gd name="T5" fmla="*/ 0 h 36"/>
            </a:gdLst>
            <a:ahLst/>
            <a:cxnLst>
              <a:cxn ang="0">
                <a:pos x="T0" y="T1"/>
              </a:cxn>
              <a:cxn ang="0">
                <a:pos x="T2" y="T3"/>
              </a:cxn>
              <a:cxn ang="0">
                <a:pos x="T4" y="T5"/>
              </a:cxn>
            </a:cxnLst>
            <a:rect l="0" t="0" r="r" b="b"/>
            <a:pathLst>
              <a:path w="45" h="36">
                <a:moveTo>
                  <a:pt x="28" y="0"/>
                </a:moveTo>
                <a:cubicBezTo>
                  <a:pt x="34" y="1"/>
                  <a:pt x="45" y="11"/>
                  <a:pt x="42" y="20"/>
                </a:cubicBezTo>
                <a:cubicBezTo>
                  <a:pt x="25" y="36"/>
                  <a:pt x="0" y="7"/>
                  <a:pt x="28"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9" name="Freeform 142">
            <a:extLst>
              <a:ext uri="{FF2B5EF4-FFF2-40B4-BE49-F238E27FC236}">
                <a16:creationId xmlns:a16="http://schemas.microsoft.com/office/drawing/2014/main" id="{57FC30BB-0D8F-43B0-910E-7DDE8C9331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377842" y="2136521"/>
            <a:ext cx="3545" cy="5712"/>
          </a:xfrm>
          <a:custGeom>
            <a:avLst/>
            <a:gdLst>
              <a:gd name="T0" fmla="*/ 0 w 1"/>
              <a:gd name="T1" fmla="*/ 0 h 2"/>
              <a:gd name="T2" fmla="*/ 1 w 1"/>
              <a:gd name="T3" fmla="*/ 2 h 2"/>
              <a:gd name="T4" fmla="*/ 0 w 1"/>
              <a:gd name="T5" fmla="*/ 0 h 2"/>
            </a:gdLst>
            <a:ahLst/>
            <a:cxnLst>
              <a:cxn ang="0">
                <a:pos x="T0" y="T1"/>
              </a:cxn>
              <a:cxn ang="0">
                <a:pos x="T2" y="T3"/>
              </a:cxn>
              <a:cxn ang="0">
                <a:pos x="T4" y="T5"/>
              </a:cxn>
            </a:cxnLst>
            <a:rect l="0" t="0" r="r" b="b"/>
            <a:pathLst>
              <a:path w="1" h="2">
                <a:moveTo>
                  <a:pt x="0" y="0"/>
                </a:moveTo>
                <a:cubicBezTo>
                  <a:pt x="1" y="1"/>
                  <a:pt x="1" y="1"/>
                  <a:pt x="1" y="2"/>
                </a:cubicBezTo>
                <a:cubicBezTo>
                  <a:pt x="0" y="2"/>
                  <a:pt x="0" y="1"/>
                  <a:pt x="0"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21" name="Freeform 138">
            <a:extLst>
              <a:ext uri="{FF2B5EF4-FFF2-40B4-BE49-F238E27FC236}">
                <a16:creationId xmlns:a16="http://schemas.microsoft.com/office/drawing/2014/main" id="{D938207F-A865-48E5-A15D-FD578BC59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627742" y="2099801"/>
            <a:ext cx="117860" cy="79154"/>
          </a:xfrm>
          <a:custGeom>
            <a:avLst/>
            <a:gdLst>
              <a:gd name="T0" fmla="*/ 21 w 36"/>
              <a:gd name="T1" fmla="*/ 0 h 26"/>
              <a:gd name="T2" fmla="*/ 21 w 36"/>
              <a:gd name="T3" fmla="*/ 26 h 26"/>
              <a:gd name="T4" fmla="*/ 21 w 36"/>
              <a:gd name="T5" fmla="*/ 0 h 26"/>
            </a:gdLst>
            <a:ahLst/>
            <a:cxnLst>
              <a:cxn ang="0">
                <a:pos x="T0" y="T1"/>
              </a:cxn>
              <a:cxn ang="0">
                <a:pos x="T2" y="T3"/>
              </a:cxn>
              <a:cxn ang="0">
                <a:pos x="T4" y="T5"/>
              </a:cxn>
            </a:cxnLst>
            <a:rect l="0" t="0" r="r" b="b"/>
            <a:pathLst>
              <a:path w="36" h="26">
                <a:moveTo>
                  <a:pt x="21" y="0"/>
                </a:moveTo>
                <a:cubicBezTo>
                  <a:pt x="32" y="4"/>
                  <a:pt x="36" y="23"/>
                  <a:pt x="21" y="26"/>
                </a:cubicBezTo>
                <a:cubicBezTo>
                  <a:pt x="1" y="24"/>
                  <a:pt x="0" y="2"/>
                  <a:pt x="21"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23" name="Freeform 137">
            <a:extLst>
              <a:ext uri="{FF2B5EF4-FFF2-40B4-BE49-F238E27FC236}">
                <a16:creationId xmlns:a16="http://schemas.microsoft.com/office/drawing/2014/main" id="{04637E45-0880-40BC-B488-4EA4CA435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880299" y="2097352"/>
            <a:ext cx="127608" cy="93843"/>
          </a:xfrm>
          <a:custGeom>
            <a:avLst/>
            <a:gdLst>
              <a:gd name="T0" fmla="*/ 23 w 39"/>
              <a:gd name="T1" fmla="*/ 0 h 31"/>
              <a:gd name="T2" fmla="*/ 17 w 39"/>
              <a:gd name="T3" fmla="*/ 26 h 31"/>
              <a:gd name="T4" fmla="*/ 23 w 39"/>
              <a:gd name="T5" fmla="*/ 0 h 31"/>
            </a:gdLst>
            <a:ahLst/>
            <a:cxnLst>
              <a:cxn ang="0">
                <a:pos x="T0" y="T1"/>
              </a:cxn>
              <a:cxn ang="0">
                <a:pos x="T2" y="T3"/>
              </a:cxn>
              <a:cxn ang="0">
                <a:pos x="T4" y="T5"/>
              </a:cxn>
            </a:cxnLst>
            <a:rect l="0" t="0" r="r" b="b"/>
            <a:pathLst>
              <a:path w="39" h="31">
                <a:moveTo>
                  <a:pt x="23" y="0"/>
                </a:moveTo>
                <a:cubicBezTo>
                  <a:pt x="39" y="3"/>
                  <a:pt x="39" y="31"/>
                  <a:pt x="17" y="26"/>
                </a:cubicBezTo>
                <a:cubicBezTo>
                  <a:pt x="0" y="6"/>
                  <a:pt x="15" y="5"/>
                  <a:pt x="23" y="0"/>
                </a:cubicBezTo>
                <a:close/>
              </a:path>
            </a:pathLst>
          </a:custGeom>
          <a:solidFill>
            <a:schemeClr val="bg2">
              <a:lumMod val="90000"/>
            </a:schemeClr>
          </a:solidFill>
          <a:ln>
            <a:noFill/>
          </a:ln>
        </p:spPr>
        <p:txBody>
          <a:bodyPr vert="horz" wrap="square" lIns="91440" tIns="45720" rIns="91440" bIns="45720" numCol="1" anchor="t" anchorCtr="0" compatLnSpc="1">
            <a:prstTxWarp prst="textNoShape">
              <a:avLst/>
            </a:prstTxWarp>
          </a:bodyPr>
          <a:lstStyle/>
          <a:p>
            <a:endParaRPr lang="en-US"/>
          </a:p>
        </p:txBody>
      </p:sp>
      <p:graphicFrame>
        <p:nvGraphicFramePr>
          <p:cNvPr id="6" name="Content Placeholder 5">
            <a:extLst>
              <a:ext uri="{FF2B5EF4-FFF2-40B4-BE49-F238E27FC236}">
                <a16:creationId xmlns:a16="http://schemas.microsoft.com/office/drawing/2014/main" id="{E671767A-DFD3-463F-8B82-C05C720467D4}"/>
              </a:ext>
            </a:extLst>
          </p:cNvPr>
          <p:cNvGraphicFramePr>
            <a:graphicFrameLocks noGrp="1"/>
          </p:cNvGraphicFramePr>
          <p:nvPr>
            <p:ph idx="1"/>
            <p:extLst>
              <p:ext uri="{D42A27DB-BD31-4B8C-83A1-F6EECF244321}">
                <p14:modId xmlns:p14="http://schemas.microsoft.com/office/powerpoint/2010/main" val="1837626804"/>
              </p:ext>
            </p:extLst>
          </p:nvPr>
        </p:nvGraphicFramePr>
        <p:xfrm>
          <a:off x="877326" y="2119418"/>
          <a:ext cx="10722902" cy="458047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146325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11AC88F6-55CB-496B-8AD8-9ABD2E6E3B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969239DF-EAA4-47C3-B4E3-79C6BCB243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793" y="5267"/>
            <a:ext cx="6635041" cy="6847466"/>
          </a:xfrm>
          <a:prstGeom prst="rect">
            <a:avLst/>
          </a:pr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9D6E61C-A1F1-411E-A021-064EE47BD994}"/>
              </a:ext>
            </a:extLst>
          </p:cNvPr>
          <p:cNvSpPr>
            <a:spLocks noGrp="1"/>
          </p:cNvSpPr>
          <p:nvPr>
            <p:ph type="title"/>
          </p:nvPr>
        </p:nvSpPr>
        <p:spPr>
          <a:xfrm>
            <a:off x="803932" y="571500"/>
            <a:ext cx="5110909" cy="1691969"/>
          </a:xfrm>
        </p:spPr>
        <p:txBody>
          <a:bodyPr>
            <a:normAutofit fontScale="90000"/>
          </a:bodyPr>
          <a:lstStyle/>
          <a:p>
            <a:pPr algn="ctr"/>
            <a:r>
              <a:rPr lang="en-ZA" dirty="0"/>
              <a:t>Digital skills in both email and bank accounts</a:t>
            </a:r>
          </a:p>
        </p:txBody>
      </p:sp>
      <p:sp>
        <p:nvSpPr>
          <p:cNvPr id="6" name="Content Placeholder 5">
            <a:extLst>
              <a:ext uri="{FF2B5EF4-FFF2-40B4-BE49-F238E27FC236}">
                <a16:creationId xmlns:a16="http://schemas.microsoft.com/office/drawing/2014/main" id="{20C12040-EFA9-482F-8C50-9153CBA153EF}"/>
              </a:ext>
            </a:extLst>
          </p:cNvPr>
          <p:cNvSpPr>
            <a:spLocks noGrp="1"/>
          </p:cNvSpPr>
          <p:nvPr>
            <p:ph idx="1"/>
          </p:nvPr>
        </p:nvSpPr>
        <p:spPr>
          <a:xfrm>
            <a:off x="1066799" y="2415379"/>
            <a:ext cx="4539129" cy="3699747"/>
          </a:xfrm>
        </p:spPr>
        <p:txBody>
          <a:bodyPr>
            <a:normAutofit/>
          </a:bodyPr>
          <a:lstStyle/>
          <a:p>
            <a:pPr>
              <a:lnSpc>
                <a:spcPct val="140000"/>
              </a:lnSpc>
            </a:pPr>
            <a:endParaRPr lang="en-ZA" sz="1700" dirty="0"/>
          </a:p>
          <a:p>
            <a:pPr>
              <a:lnSpc>
                <a:spcPct val="140000"/>
              </a:lnSpc>
            </a:pPr>
            <a:endParaRPr lang="en-ZA" sz="1700" dirty="0"/>
          </a:p>
          <a:p>
            <a:pPr>
              <a:lnSpc>
                <a:spcPct val="140000"/>
              </a:lnSpc>
            </a:pPr>
            <a:endParaRPr lang="en-ZA" sz="1700" dirty="0"/>
          </a:p>
        </p:txBody>
      </p:sp>
      <p:pic>
        <p:nvPicPr>
          <p:cNvPr id="18" name="Picture 7" descr="Maze">
            <a:extLst>
              <a:ext uri="{FF2B5EF4-FFF2-40B4-BE49-F238E27FC236}">
                <a16:creationId xmlns:a16="http://schemas.microsoft.com/office/drawing/2014/main" id="{7C4577CA-841E-48A1-B34B-773E69DD9569}"/>
              </a:ext>
            </a:extLst>
          </p:cNvPr>
          <p:cNvPicPr>
            <a:picLocks noChangeAspect="1"/>
          </p:cNvPicPr>
          <p:nvPr/>
        </p:nvPicPr>
        <p:blipFill rotWithShape="1">
          <a:blip r:embed="rId2"/>
          <a:srcRect l="19981" r="26102"/>
          <a:stretch/>
        </p:blipFill>
        <p:spPr>
          <a:xfrm>
            <a:off x="6645834" y="1"/>
            <a:ext cx="5546166" cy="6866192"/>
          </a:xfrm>
          <a:prstGeom prst="rect">
            <a:avLst/>
          </a:prstGeom>
        </p:spPr>
      </p:pic>
      <p:grpSp>
        <p:nvGrpSpPr>
          <p:cNvPr id="27" name="Group 26">
            <a:extLst>
              <a:ext uri="{FF2B5EF4-FFF2-40B4-BE49-F238E27FC236}">
                <a16:creationId xmlns:a16="http://schemas.microsoft.com/office/drawing/2014/main" id="{3389B237-4CAB-4403-A95C-C04D71F4B42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445458" y="-31769"/>
            <a:ext cx="510538" cy="6804779"/>
            <a:chOff x="11445458" y="-31769"/>
            <a:chExt cx="510538" cy="6804779"/>
          </a:xfrm>
        </p:grpSpPr>
        <p:sp>
          <p:nvSpPr>
            <p:cNvPr id="28" name="Freeform 8">
              <a:extLst>
                <a:ext uri="{FF2B5EF4-FFF2-40B4-BE49-F238E27FC236}">
                  <a16:creationId xmlns:a16="http://schemas.microsoft.com/office/drawing/2014/main" id="{57652216-AF47-4D6B-A81B-2DC28B62559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47521" y="6663369"/>
              <a:ext cx="131153" cy="88130"/>
            </a:xfrm>
            <a:custGeom>
              <a:avLst/>
              <a:gdLst>
                <a:gd name="T0" fmla="*/ 26 w 40"/>
                <a:gd name="T1" fmla="*/ 0 h 29"/>
                <a:gd name="T2" fmla="*/ 39 w 40"/>
                <a:gd name="T3" fmla="*/ 20 h 29"/>
                <a:gd name="T4" fmla="*/ 26 w 40"/>
                <a:gd name="T5" fmla="*/ 0 h 29"/>
              </a:gdLst>
              <a:ahLst/>
              <a:cxnLst>
                <a:cxn ang="0">
                  <a:pos x="T0" y="T1"/>
                </a:cxn>
                <a:cxn ang="0">
                  <a:pos x="T2" y="T3"/>
                </a:cxn>
                <a:cxn ang="0">
                  <a:pos x="T4" y="T5"/>
                </a:cxn>
              </a:cxnLst>
              <a:rect l="0" t="0" r="r" b="b"/>
              <a:pathLst>
                <a:path w="40" h="29">
                  <a:moveTo>
                    <a:pt x="26" y="0"/>
                  </a:moveTo>
                  <a:cubicBezTo>
                    <a:pt x="34" y="0"/>
                    <a:pt x="40" y="10"/>
                    <a:pt x="39" y="20"/>
                  </a:cubicBezTo>
                  <a:cubicBezTo>
                    <a:pt x="17" y="29"/>
                    <a:pt x="0" y="10"/>
                    <a:pt x="26"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29" name="Freeform 43">
              <a:extLst>
                <a:ext uri="{FF2B5EF4-FFF2-40B4-BE49-F238E27FC236}">
                  <a16:creationId xmlns:a16="http://schemas.microsoft.com/office/drawing/2014/main" id="{0E53B701-E5D9-4269-97AD-69F3087D288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68634" y="742112"/>
              <a:ext cx="143559" cy="75075"/>
            </a:xfrm>
            <a:custGeom>
              <a:avLst/>
              <a:gdLst>
                <a:gd name="T0" fmla="*/ 28 w 44"/>
                <a:gd name="T1" fmla="*/ 0 h 25"/>
                <a:gd name="T2" fmla="*/ 25 w 44"/>
                <a:gd name="T3" fmla="*/ 25 h 25"/>
                <a:gd name="T4" fmla="*/ 28 w 44"/>
                <a:gd name="T5" fmla="*/ 0 h 25"/>
              </a:gdLst>
              <a:ahLst/>
              <a:cxnLst>
                <a:cxn ang="0">
                  <a:pos x="T0" y="T1"/>
                </a:cxn>
                <a:cxn ang="0">
                  <a:pos x="T2" y="T3"/>
                </a:cxn>
                <a:cxn ang="0">
                  <a:pos x="T4" y="T5"/>
                </a:cxn>
              </a:cxnLst>
              <a:rect l="0" t="0" r="r" b="b"/>
              <a:pathLst>
                <a:path w="44" h="25">
                  <a:moveTo>
                    <a:pt x="28" y="0"/>
                  </a:moveTo>
                  <a:cubicBezTo>
                    <a:pt x="44" y="2"/>
                    <a:pt x="38" y="22"/>
                    <a:pt x="25" y="25"/>
                  </a:cubicBezTo>
                  <a:cubicBezTo>
                    <a:pt x="0" y="25"/>
                    <a:pt x="9" y="5"/>
                    <a:pt x="28"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0" name="Freeform 51">
              <a:extLst>
                <a:ext uri="{FF2B5EF4-FFF2-40B4-BE49-F238E27FC236}">
                  <a16:creationId xmlns:a16="http://schemas.microsoft.com/office/drawing/2014/main" id="{53F3EB0D-ADA8-4F65-9811-0A990FE6BE1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806592" y="959823"/>
              <a:ext cx="115202" cy="90579"/>
            </a:xfrm>
            <a:custGeom>
              <a:avLst/>
              <a:gdLst>
                <a:gd name="T0" fmla="*/ 19 w 35"/>
                <a:gd name="T1" fmla="*/ 0 h 30"/>
                <a:gd name="T2" fmla="*/ 33 w 35"/>
                <a:gd name="T3" fmla="*/ 15 h 30"/>
                <a:gd name="T4" fmla="*/ 25 w 35"/>
                <a:gd name="T5" fmla="*/ 19 h 30"/>
                <a:gd name="T6" fmla="*/ 19 w 35"/>
                <a:gd name="T7" fmla="*/ 0 h 30"/>
              </a:gdLst>
              <a:ahLst/>
              <a:cxnLst>
                <a:cxn ang="0">
                  <a:pos x="T0" y="T1"/>
                </a:cxn>
                <a:cxn ang="0">
                  <a:pos x="T2" y="T3"/>
                </a:cxn>
                <a:cxn ang="0">
                  <a:pos x="T4" y="T5"/>
                </a:cxn>
                <a:cxn ang="0">
                  <a:pos x="T6" y="T7"/>
                </a:cxn>
              </a:cxnLst>
              <a:rect l="0" t="0" r="r" b="b"/>
              <a:pathLst>
                <a:path w="35" h="30">
                  <a:moveTo>
                    <a:pt x="19" y="0"/>
                  </a:moveTo>
                  <a:cubicBezTo>
                    <a:pt x="26" y="0"/>
                    <a:pt x="35" y="8"/>
                    <a:pt x="33" y="15"/>
                  </a:cubicBezTo>
                  <a:cubicBezTo>
                    <a:pt x="30" y="12"/>
                    <a:pt x="27" y="17"/>
                    <a:pt x="25" y="19"/>
                  </a:cubicBezTo>
                  <a:cubicBezTo>
                    <a:pt x="7" y="30"/>
                    <a:pt x="0" y="5"/>
                    <a:pt x="19"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1" name="Freeform 53">
              <a:extLst>
                <a:ext uri="{FF2B5EF4-FFF2-40B4-BE49-F238E27FC236}">
                  <a16:creationId xmlns:a16="http://schemas.microsoft.com/office/drawing/2014/main" id="{7FC10137-17E1-4C6D-B7A2-CD86B7C148F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94678" y="1198596"/>
              <a:ext cx="127608" cy="79154"/>
            </a:xfrm>
            <a:custGeom>
              <a:avLst/>
              <a:gdLst>
                <a:gd name="T0" fmla="*/ 24 w 39"/>
                <a:gd name="T1" fmla="*/ 0 h 26"/>
                <a:gd name="T2" fmla="*/ 20 w 39"/>
                <a:gd name="T3" fmla="*/ 26 h 26"/>
                <a:gd name="T4" fmla="*/ 24 w 39"/>
                <a:gd name="T5" fmla="*/ 0 h 26"/>
              </a:gdLst>
              <a:ahLst/>
              <a:cxnLst>
                <a:cxn ang="0">
                  <a:pos x="T0" y="T1"/>
                </a:cxn>
                <a:cxn ang="0">
                  <a:pos x="T2" y="T3"/>
                </a:cxn>
                <a:cxn ang="0">
                  <a:pos x="T4" y="T5"/>
                </a:cxn>
              </a:cxnLst>
              <a:rect l="0" t="0" r="r" b="b"/>
              <a:pathLst>
                <a:path w="39" h="26">
                  <a:moveTo>
                    <a:pt x="24" y="0"/>
                  </a:moveTo>
                  <a:cubicBezTo>
                    <a:pt x="39" y="3"/>
                    <a:pt x="36" y="26"/>
                    <a:pt x="20" y="26"/>
                  </a:cubicBezTo>
                  <a:cubicBezTo>
                    <a:pt x="0" y="18"/>
                    <a:pt x="3" y="3"/>
                    <a:pt x="24"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2" name="Freeform 54">
              <a:extLst>
                <a:ext uri="{FF2B5EF4-FFF2-40B4-BE49-F238E27FC236}">
                  <a16:creationId xmlns:a16="http://schemas.microsoft.com/office/drawing/2014/main" id="{983715DD-6794-4B57-8585-E0EFF671E73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48560" y="447364"/>
              <a:ext cx="134697" cy="105266"/>
            </a:xfrm>
            <a:custGeom>
              <a:avLst/>
              <a:gdLst>
                <a:gd name="T0" fmla="*/ 28 w 41"/>
                <a:gd name="T1" fmla="*/ 2 h 35"/>
                <a:gd name="T2" fmla="*/ 40 w 41"/>
                <a:gd name="T3" fmla="*/ 21 h 35"/>
                <a:gd name="T4" fmla="*/ 28 w 41"/>
                <a:gd name="T5" fmla="*/ 2 h 35"/>
              </a:gdLst>
              <a:ahLst/>
              <a:cxnLst>
                <a:cxn ang="0">
                  <a:pos x="T0" y="T1"/>
                </a:cxn>
                <a:cxn ang="0">
                  <a:pos x="T2" y="T3"/>
                </a:cxn>
                <a:cxn ang="0">
                  <a:pos x="T4" y="T5"/>
                </a:cxn>
              </a:cxnLst>
              <a:rect l="0" t="0" r="r" b="b"/>
              <a:pathLst>
                <a:path w="41" h="35">
                  <a:moveTo>
                    <a:pt x="28" y="2"/>
                  </a:moveTo>
                  <a:cubicBezTo>
                    <a:pt x="37" y="0"/>
                    <a:pt x="41" y="13"/>
                    <a:pt x="40" y="21"/>
                  </a:cubicBezTo>
                  <a:cubicBezTo>
                    <a:pt x="22" y="35"/>
                    <a:pt x="0" y="10"/>
                    <a:pt x="28" y="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3" name="Freeform 55">
              <a:extLst>
                <a:ext uri="{FF2B5EF4-FFF2-40B4-BE49-F238E27FC236}">
                  <a16:creationId xmlns:a16="http://schemas.microsoft.com/office/drawing/2014/main" id="{6B8B9805-E14F-4943-B15E-48460BFD607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94538" y="1408197"/>
              <a:ext cx="131153" cy="69362"/>
            </a:xfrm>
            <a:custGeom>
              <a:avLst/>
              <a:gdLst>
                <a:gd name="T0" fmla="*/ 24 w 40"/>
                <a:gd name="T1" fmla="*/ 0 h 23"/>
                <a:gd name="T2" fmla="*/ 25 w 40"/>
                <a:gd name="T3" fmla="*/ 23 h 23"/>
                <a:gd name="T4" fmla="*/ 24 w 40"/>
                <a:gd name="T5" fmla="*/ 0 h 23"/>
              </a:gdLst>
              <a:ahLst/>
              <a:cxnLst>
                <a:cxn ang="0">
                  <a:pos x="T0" y="T1"/>
                </a:cxn>
                <a:cxn ang="0">
                  <a:pos x="T2" y="T3"/>
                </a:cxn>
                <a:cxn ang="0">
                  <a:pos x="T4" y="T5"/>
                </a:cxn>
              </a:cxnLst>
              <a:rect l="0" t="0" r="r" b="b"/>
              <a:pathLst>
                <a:path w="40" h="23">
                  <a:moveTo>
                    <a:pt x="24" y="0"/>
                  </a:moveTo>
                  <a:cubicBezTo>
                    <a:pt x="40" y="0"/>
                    <a:pt x="38" y="20"/>
                    <a:pt x="25" y="23"/>
                  </a:cubicBezTo>
                  <a:cubicBezTo>
                    <a:pt x="0" y="22"/>
                    <a:pt x="6" y="3"/>
                    <a:pt x="24"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4" name="Freeform 56">
              <a:extLst>
                <a:ext uri="{FF2B5EF4-FFF2-40B4-BE49-F238E27FC236}">
                  <a16:creationId xmlns:a16="http://schemas.microsoft.com/office/drawing/2014/main" id="{112C42C6-34DE-404D-B18A-8E94E76A3C4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94234" y="2238233"/>
              <a:ext cx="128495" cy="72626"/>
            </a:xfrm>
            <a:custGeom>
              <a:avLst/>
              <a:gdLst>
                <a:gd name="T0" fmla="*/ 21 w 39"/>
                <a:gd name="T1" fmla="*/ 0 h 24"/>
                <a:gd name="T2" fmla="*/ 22 w 39"/>
                <a:gd name="T3" fmla="*/ 24 h 24"/>
                <a:gd name="T4" fmla="*/ 21 w 39"/>
                <a:gd name="T5" fmla="*/ 0 h 24"/>
              </a:gdLst>
              <a:ahLst/>
              <a:cxnLst>
                <a:cxn ang="0">
                  <a:pos x="T0" y="T1"/>
                </a:cxn>
                <a:cxn ang="0">
                  <a:pos x="T2" y="T3"/>
                </a:cxn>
                <a:cxn ang="0">
                  <a:pos x="T4" y="T5"/>
                </a:cxn>
              </a:cxnLst>
              <a:rect l="0" t="0" r="r" b="b"/>
              <a:pathLst>
                <a:path w="39" h="24">
                  <a:moveTo>
                    <a:pt x="21" y="0"/>
                  </a:moveTo>
                  <a:cubicBezTo>
                    <a:pt x="37" y="0"/>
                    <a:pt x="39" y="23"/>
                    <a:pt x="22" y="24"/>
                  </a:cubicBezTo>
                  <a:cubicBezTo>
                    <a:pt x="7" y="22"/>
                    <a:pt x="0" y="5"/>
                    <a:pt x="21"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5" name="Freeform 57">
              <a:extLst>
                <a:ext uri="{FF2B5EF4-FFF2-40B4-BE49-F238E27FC236}">
                  <a16:creationId xmlns:a16="http://schemas.microsoft.com/office/drawing/2014/main" id="{105114E3-B528-44FB-AD64-31F7940A69E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80687" y="1617942"/>
              <a:ext cx="140901" cy="93843"/>
            </a:xfrm>
            <a:custGeom>
              <a:avLst/>
              <a:gdLst>
                <a:gd name="T0" fmla="*/ 27 w 43"/>
                <a:gd name="T1" fmla="*/ 3 h 31"/>
                <a:gd name="T2" fmla="*/ 40 w 43"/>
                <a:gd name="T3" fmla="*/ 23 h 31"/>
                <a:gd name="T4" fmla="*/ 27 w 43"/>
                <a:gd name="T5" fmla="*/ 3 h 31"/>
              </a:gdLst>
              <a:ahLst/>
              <a:cxnLst>
                <a:cxn ang="0">
                  <a:pos x="T0" y="T1"/>
                </a:cxn>
                <a:cxn ang="0">
                  <a:pos x="T2" y="T3"/>
                </a:cxn>
                <a:cxn ang="0">
                  <a:pos x="T4" y="T5"/>
                </a:cxn>
              </a:cxnLst>
              <a:rect l="0" t="0" r="r" b="b"/>
              <a:pathLst>
                <a:path w="43" h="31">
                  <a:moveTo>
                    <a:pt x="27" y="3"/>
                  </a:moveTo>
                  <a:cubicBezTo>
                    <a:pt x="35" y="0"/>
                    <a:pt x="43" y="17"/>
                    <a:pt x="40" y="23"/>
                  </a:cubicBezTo>
                  <a:cubicBezTo>
                    <a:pt x="21" y="31"/>
                    <a:pt x="0" y="15"/>
                    <a:pt x="27" y="3"/>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6" name="Freeform 59">
              <a:extLst>
                <a:ext uri="{FF2B5EF4-FFF2-40B4-BE49-F238E27FC236}">
                  <a16:creationId xmlns:a16="http://schemas.microsoft.com/office/drawing/2014/main" id="{66162961-2E66-4F1D-AD08-A09C28C5E0B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60137" y="200295"/>
              <a:ext cx="124063" cy="78339"/>
            </a:xfrm>
            <a:custGeom>
              <a:avLst/>
              <a:gdLst>
                <a:gd name="T0" fmla="*/ 22 w 38"/>
                <a:gd name="T1" fmla="*/ 0 h 26"/>
                <a:gd name="T2" fmla="*/ 18 w 38"/>
                <a:gd name="T3" fmla="*/ 26 h 26"/>
                <a:gd name="T4" fmla="*/ 22 w 38"/>
                <a:gd name="T5" fmla="*/ 0 h 26"/>
              </a:gdLst>
              <a:ahLst/>
              <a:cxnLst>
                <a:cxn ang="0">
                  <a:pos x="T0" y="T1"/>
                </a:cxn>
                <a:cxn ang="0">
                  <a:pos x="T2" y="T3"/>
                </a:cxn>
                <a:cxn ang="0">
                  <a:pos x="T4" y="T5"/>
                </a:cxn>
              </a:cxnLst>
              <a:rect l="0" t="0" r="r" b="b"/>
              <a:pathLst>
                <a:path w="38" h="26">
                  <a:moveTo>
                    <a:pt x="22" y="0"/>
                  </a:moveTo>
                  <a:cubicBezTo>
                    <a:pt x="38" y="3"/>
                    <a:pt x="33" y="25"/>
                    <a:pt x="18" y="26"/>
                  </a:cubicBezTo>
                  <a:cubicBezTo>
                    <a:pt x="0" y="20"/>
                    <a:pt x="6" y="3"/>
                    <a:pt x="22"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7" name="Freeform 60">
              <a:extLst>
                <a:ext uri="{FF2B5EF4-FFF2-40B4-BE49-F238E27FC236}">
                  <a16:creationId xmlns:a16="http://schemas.microsoft.com/office/drawing/2014/main" id="{7DF10D80-7F03-41B7-BF83-7086CFB7054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55368" y="1847736"/>
              <a:ext cx="131153" cy="69362"/>
            </a:xfrm>
            <a:custGeom>
              <a:avLst/>
              <a:gdLst>
                <a:gd name="T0" fmla="*/ 24 w 40"/>
                <a:gd name="T1" fmla="*/ 0 h 23"/>
                <a:gd name="T2" fmla="*/ 25 w 40"/>
                <a:gd name="T3" fmla="*/ 23 h 23"/>
                <a:gd name="T4" fmla="*/ 24 w 40"/>
                <a:gd name="T5" fmla="*/ 0 h 23"/>
              </a:gdLst>
              <a:ahLst/>
              <a:cxnLst>
                <a:cxn ang="0">
                  <a:pos x="T0" y="T1"/>
                </a:cxn>
                <a:cxn ang="0">
                  <a:pos x="T2" y="T3"/>
                </a:cxn>
                <a:cxn ang="0">
                  <a:pos x="T4" y="T5"/>
                </a:cxn>
              </a:cxnLst>
              <a:rect l="0" t="0" r="r" b="b"/>
              <a:pathLst>
                <a:path w="40" h="23">
                  <a:moveTo>
                    <a:pt x="24" y="0"/>
                  </a:moveTo>
                  <a:cubicBezTo>
                    <a:pt x="40" y="0"/>
                    <a:pt x="38" y="20"/>
                    <a:pt x="25" y="23"/>
                  </a:cubicBezTo>
                  <a:cubicBezTo>
                    <a:pt x="0" y="22"/>
                    <a:pt x="6" y="4"/>
                    <a:pt x="24"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8" name="Freeform 61">
              <a:extLst>
                <a:ext uri="{FF2B5EF4-FFF2-40B4-BE49-F238E27FC236}">
                  <a16:creationId xmlns:a16="http://schemas.microsoft.com/office/drawing/2014/main" id="{60E5BEF8-88A7-4088-8382-FC596B16B94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34067" y="-12868"/>
              <a:ext cx="137356" cy="99554"/>
            </a:xfrm>
            <a:custGeom>
              <a:avLst/>
              <a:gdLst>
                <a:gd name="T0" fmla="*/ 25 w 42"/>
                <a:gd name="T1" fmla="*/ 1 h 33"/>
                <a:gd name="T2" fmla="*/ 4 w 42"/>
                <a:gd name="T3" fmla="*/ 19 h 33"/>
                <a:gd name="T4" fmla="*/ 25 w 42"/>
                <a:gd name="T5" fmla="*/ 1 h 33"/>
              </a:gdLst>
              <a:ahLst/>
              <a:cxnLst>
                <a:cxn ang="0">
                  <a:pos x="T0" y="T1"/>
                </a:cxn>
                <a:cxn ang="0">
                  <a:pos x="T2" y="T3"/>
                </a:cxn>
                <a:cxn ang="0">
                  <a:pos x="T4" y="T5"/>
                </a:cxn>
              </a:cxnLst>
              <a:rect l="0" t="0" r="r" b="b"/>
              <a:pathLst>
                <a:path w="42" h="33">
                  <a:moveTo>
                    <a:pt x="25" y="1"/>
                  </a:moveTo>
                  <a:cubicBezTo>
                    <a:pt x="42" y="14"/>
                    <a:pt x="15" y="33"/>
                    <a:pt x="4" y="19"/>
                  </a:cubicBezTo>
                  <a:cubicBezTo>
                    <a:pt x="0" y="5"/>
                    <a:pt x="16" y="0"/>
                    <a:pt x="25"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9" name="Freeform 78">
              <a:extLst>
                <a:ext uri="{FF2B5EF4-FFF2-40B4-BE49-F238E27FC236}">
                  <a16:creationId xmlns:a16="http://schemas.microsoft.com/office/drawing/2014/main" id="{4850C240-229E-44CC-9B0C-7C70B85241E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40903" y="665835"/>
              <a:ext cx="147990" cy="75075"/>
            </a:xfrm>
            <a:custGeom>
              <a:avLst/>
              <a:gdLst>
                <a:gd name="T0" fmla="*/ 22 w 45"/>
                <a:gd name="T1" fmla="*/ 0 h 25"/>
                <a:gd name="T2" fmla="*/ 28 w 45"/>
                <a:gd name="T3" fmla="*/ 25 h 25"/>
                <a:gd name="T4" fmla="*/ 22 w 45"/>
                <a:gd name="T5" fmla="*/ 0 h 25"/>
              </a:gdLst>
              <a:ahLst/>
              <a:cxnLst>
                <a:cxn ang="0">
                  <a:pos x="T0" y="T1"/>
                </a:cxn>
                <a:cxn ang="0">
                  <a:pos x="T2" y="T3"/>
                </a:cxn>
                <a:cxn ang="0">
                  <a:pos x="T4" y="T5"/>
                </a:cxn>
              </a:cxnLst>
              <a:rect l="0" t="0" r="r" b="b"/>
              <a:pathLst>
                <a:path w="45" h="25">
                  <a:moveTo>
                    <a:pt x="22" y="0"/>
                  </a:moveTo>
                  <a:cubicBezTo>
                    <a:pt x="32" y="1"/>
                    <a:pt x="45" y="21"/>
                    <a:pt x="28" y="25"/>
                  </a:cubicBezTo>
                  <a:cubicBezTo>
                    <a:pt x="9" y="23"/>
                    <a:pt x="0" y="9"/>
                    <a:pt x="22"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0" name="Freeform 79">
              <a:extLst>
                <a:ext uri="{FF2B5EF4-FFF2-40B4-BE49-F238E27FC236}">
                  <a16:creationId xmlns:a16="http://schemas.microsoft.com/office/drawing/2014/main" id="{0C20C1F3-97C9-485A-BBF1-F712C6FDD9E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53275" y="896880"/>
              <a:ext cx="124063" cy="69362"/>
            </a:xfrm>
            <a:custGeom>
              <a:avLst/>
              <a:gdLst>
                <a:gd name="T0" fmla="*/ 20 w 38"/>
                <a:gd name="T1" fmla="*/ 0 h 23"/>
                <a:gd name="T2" fmla="*/ 20 w 38"/>
                <a:gd name="T3" fmla="*/ 22 h 23"/>
                <a:gd name="T4" fmla="*/ 20 w 38"/>
                <a:gd name="T5" fmla="*/ 0 h 23"/>
              </a:gdLst>
              <a:ahLst/>
              <a:cxnLst>
                <a:cxn ang="0">
                  <a:pos x="T0" y="T1"/>
                </a:cxn>
                <a:cxn ang="0">
                  <a:pos x="T2" y="T3"/>
                </a:cxn>
                <a:cxn ang="0">
                  <a:pos x="T4" y="T5"/>
                </a:cxn>
              </a:cxnLst>
              <a:rect l="0" t="0" r="r" b="b"/>
              <a:pathLst>
                <a:path w="38" h="23">
                  <a:moveTo>
                    <a:pt x="20" y="0"/>
                  </a:moveTo>
                  <a:cubicBezTo>
                    <a:pt x="37" y="3"/>
                    <a:pt x="38" y="23"/>
                    <a:pt x="20" y="22"/>
                  </a:cubicBezTo>
                  <a:cubicBezTo>
                    <a:pt x="8" y="18"/>
                    <a:pt x="0" y="5"/>
                    <a:pt x="20"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1" name="Freeform 80">
              <a:extLst>
                <a:ext uri="{FF2B5EF4-FFF2-40B4-BE49-F238E27FC236}">
                  <a16:creationId xmlns:a16="http://schemas.microsoft.com/office/drawing/2014/main" id="{5FB7F486-D669-4315-848B-079715C0A63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47934" y="1134675"/>
              <a:ext cx="124951" cy="66098"/>
            </a:xfrm>
            <a:custGeom>
              <a:avLst/>
              <a:gdLst>
                <a:gd name="T0" fmla="*/ 21 w 38"/>
                <a:gd name="T1" fmla="*/ 0 h 22"/>
                <a:gd name="T2" fmla="*/ 21 w 38"/>
                <a:gd name="T3" fmla="*/ 22 h 22"/>
                <a:gd name="T4" fmla="*/ 21 w 38"/>
                <a:gd name="T5" fmla="*/ 0 h 22"/>
              </a:gdLst>
              <a:ahLst/>
              <a:cxnLst>
                <a:cxn ang="0">
                  <a:pos x="T0" y="T1"/>
                </a:cxn>
                <a:cxn ang="0">
                  <a:pos x="T2" y="T3"/>
                </a:cxn>
                <a:cxn ang="0">
                  <a:pos x="T4" y="T5"/>
                </a:cxn>
              </a:cxnLst>
              <a:rect l="0" t="0" r="r" b="b"/>
              <a:pathLst>
                <a:path w="38" h="22">
                  <a:moveTo>
                    <a:pt x="21" y="0"/>
                  </a:moveTo>
                  <a:cubicBezTo>
                    <a:pt x="37" y="2"/>
                    <a:pt x="38" y="20"/>
                    <a:pt x="21" y="22"/>
                  </a:cubicBezTo>
                  <a:cubicBezTo>
                    <a:pt x="9" y="16"/>
                    <a:pt x="0" y="6"/>
                    <a:pt x="21"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2" name="Freeform 81">
              <a:extLst>
                <a:ext uri="{FF2B5EF4-FFF2-40B4-BE49-F238E27FC236}">
                  <a16:creationId xmlns:a16="http://schemas.microsoft.com/office/drawing/2014/main" id="{884943FC-F8F5-47A2-8C6C-AD8385B0F31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30984" y="2147729"/>
              <a:ext cx="140901" cy="90579"/>
            </a:xfrm>
            <a:custGeom>
              <a:avLst/>
              <a:gdLst>
                <a:gd name="T0" fmla="*/ 27 w 43"/>
                <a:gd name="T1" fmla="*/ 3 h 30"/>
                <a:gd name="T2" fmla="*/ 40 w 43"/>
                <a:gd name="T3" fmla="*/ 22 h 30"/>
                <a:gd name="T4" fmla="*/ 27 w 43"/>
                <a:gd name="T5" fmla="*/ 3 h 30"/>
              </a:gdLst>
              <a:ahLst/>
              <a:cxnLst>
                <a:cxn ang="0">
                  <a:pos x="T0" y="T1"/>
                </a:cxn>
                <a:cxn ang="0">
                  <a:pos x="T2" y="T3"/>
                </a:cxn>
                <a:cxn ang="0">
                  <a:pos x="T4" y="T5"/>
                </a:cxn>
              </a:cxnLst>
              <a:rect l="0" t="0" r="r" b="b"/>
              <a:pathLst>
                <a:path w="43" h="30">
                  <a:moveTo>
                    <a:pt x="27" y="3"/>
                  </a:moveTo>
                  <a:cubicBezTo>
                    <a:pt x="35" y="0"/>
                    <a:pt x="43" y="16"/>
                    <a:pt x="40" y="22"/>
                  </a:cubicBezTo>
                  <a:cubicBezTo>
                    <a:pt x="21" y="30"/>
                    <a:pt x="0" y="15"/>
                    <a:pt x="27" y="3"/>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3" name="Freeform 82">
              <a:extLst>
                <a:ext uri="{FF2B5EF4-FFF2-40B4-BE49-F238E27FC236}">
                  <a16:creationId xmlns:a16="http://schemas.microsoft.com/office/drawing/2014/main" id="{FBD1CFD7-B550-428B-99C5-E70AE1117A0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38820" y="1925276"/>
              <a:ext cx="128495" cy="69362"/>
            </a:xfrm>
            <a:custGeom>
              <a:avLst/>
              <a:gdLst>
                <a:gd name="T0" fmla="*/ 16 w 39"/>
                <a:gd name="T1" fmla="*/ 0 h 23"/>
                <a:gd name="T2" fmla="*/ 10 w 39"/>
                <a:gd name="T3" fmla="*/ 23 h 23"/>
                <a:gd name="T4" fmla="*/ 16 w 39"/>
                <a:gd name="T5" fmla="*/ 0 h 23"/>
              </a:gdLst>
              <a:ahLst/>
              <a:cxnLst>
                <a:cxn ang="0">
                  <a:pos x="T0" y="T1"/>
                </a:cxn>
                <a:cxn ang="0">
                  <a:pos x="T2" y="T3"/>
                </a:cxn>
                <a:cxn ang="0">
                  <a:pos x="T4" y="T5"/>
                </a:cxn>
              </a:cxnLst>
              <a:rect l="0" t="0" r="r" b="b"/>
              <a:pathLst>
                <a:path w="39" h="23">
                  <a:moveTo>
                    <a:pt x="16" y="0"/>
                  </a:moveTo>
                  <a:cubicBezTo>
                    <a:pt x="39" y="8"/>
                    <a:pt x="31" y="18"/>
                    <a:pt x="10" y="23"/>
                  </a:cubicBezTo>
                  <a:cubicBezTo>
                    <a:pt x="0" y="16"/>
                    <a:pt x="4" y="3"/>
                    <a:pt x="16"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4" name="Freeform 83">
              <a:extLst>
                <a:ext uri="{FF2B5EF4-FFF2-40B4-BE49-F238E27FC236}">
                  <a16:creationId xmlns:a16="http://schemas.microsoft.com/office/drawing/2014/main" id="{86464553-DBB1-4FDD-A906-723DE0BFAFB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11377" y="1610488"/>
              <a:ext cx="131153" cy="157493"/>
            </a:xfrm>
            <a:custGeom>
              <a:avLst/>
              <a:gdLst>
                <a:gd name="T0" fmla="*/ 13 w 40"/>
                <a:gd name="T1" fmla="*/ 7 h 52"/>
                <a:gd name="T2" fmla="*/ 0 w 40"/>
                <a:gd name="T3" fmla="*/ 24 h 52"/>
                <a:gd name="T4" fmla="*/ 13 w 40"/>
                <a:gd name="T5" fmla="*/ 7 h 52"/>
              </a:gdLst>
              <a:ahLst/>
              <a:cxnLst>
                <a:cxn ang="0">
                  <a:pos x="T0" y="T1"/>
                </a:cxn>
                <a:cxn ang="0">
                  <a:pos x="T2" y="T3"/>
                </a:cxn>
                <a:cxn ang="0">
                  <a:pos x="T4" y="T5"/>
                </a:cxn>
              </a:cxnLst>
              <a:rect l="0" t="0" r="r" b="b"/>
              <a:pathLst>
                <a:path w="40" h="52">
                  <a:moveTo>
                    <a:pt x="13" y="7"/>
                  </a:moveTo>
                  <a:cubicBezTo>
                    <a:pt x="40" y="12"/>
                    <a:pt x="18" y="52"/>
                    <a:pt x="0" y="24"/>
                  </a:cubicBezTo>
                  <a:cubicBezTo>
                    <a:pt x="2" y="0"/>
                    <a:pt x="6" y="17"/>
                    <a:pt x="13" y="7"/>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5" name="Freeform 84">
              <a:extLst>
                <a:ext uri="{FF2B5EF4-FFF2-40B4-BE49-F238E27FC236}">
                  <a16:creationId xmlns:a16="http://schemas.microsoft.com/office/drawing/2014/main" id="{41C1AA59-6A1E-4A61-8483-8056A09E0C6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22393" y="461249"/>
              <a:ext cx="131153" cy="88130"/>
            </a:xfrm>
            <a:custGeom>
              <a:avLst/>
              <a:gdLst>
                <a:gd name="T0" fmla="*/ 18 w 40"/>
                <a:gd name="T1" fmla="*/ 1 h 29"/>
                <a:gd name="T2" fmla="*/ 6 w 40"/>
                <a:gd name="T3" fmla="*/ 20 h 29"/>
                <a:gd name="T4" fmla="*/ 18 w 40"/>
                <a:gd name="T5" fmla="*/ 1 h 29"/>
              </a:gdLst>
              <a:ahLst/>
              <a:cxnLst>
                <a:cxn ang="0">
                  <a:pos x="T0" y="T1"/>
                </a:cxn>
                <a:cxn ang="0">
                  <a:pos x="T2" y="T3"/>
                </a:cxn>
                <a:cxn ang="0">
                  <a:pos x="T4" y="T5"/>
                </a:cxn>
              </a:cxnLst>
              <a:rect l="0" t="0" r="r" b="b"/>
              <a:pathLst>
                <a:path w="40" h="29">
                  <a:moveTo>
                    <a:pt x="18" y="1"/>
                  </a:moveTo>
                  <a:cubicBezTo>
                    <a:pt x="40" y="6"/>
                    <a:pt x="25" y="29"/>
                    <a:pt x="6" y="20"/>
                  </a:cubicBezTo>
                  <a:cubicBezTo>
                    <a:pt x="0" y="10"/>
                    <a:pt x="5" y="0"/>
                    <a:pt x="18"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6" name="Freeform 86">
              <a:extLst>
                <a:ext uri="{FF2B5EF4-FFF2-40B4-BE49-F238E27FC236}">
                  <a16:creationId xmlns:a16="http://schemas.microsoft.com/office/drawing/2014/main" id="{851A3E4E-2857-4A69-AEC0-79CF8C413DB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16789" y="39307"/>
              <a:ext cx="131153" cy="112612"/>
            </a:xfrm>
            <a:custGeom>
              <a:avLst/>
              <a:gdLst>
                <a:gd name="T0" fmla="*/ 22 w 40"/>
                <a:gd name="T1" fmla="*/ 1 h 37"/>
                <a:gd name="T2" fmla="*/ 15 w 40"/>
                <a:gd name="T3" fmla="*/ 23 h 37"/>
                <a:gd name="T4" fmla="*/ 22 w 40"/>
                <a:gd name="T5" fmla="*/ 1 h 37"/>
              </a:gdLst>
              <a:ahLst/>
              <a:cxnLst>
                <a:cxn ang="0">
                  <a:pos x="T0" y="T1"/>
                </a:cxn>
                <a:cxn ang="0">
                  <a:pos x="T2" y="T3"/>
                </a:cxn>
                <a:cxn ang="0">
                  <a:pos x="T4" y="T5"/>
                </a:cxn>
              </a:cxnLst>
              <a:rect l="0" t="0" r="r" b="b"/>
              <a:pathLst>
                <a:path w="40" h="37">
                  <a:moveTo>
                    <a:pt x="22" y="1"/>
                  </a:moveTo>
                  <a:cubicBezTo>
                    <a:pt x="40" y="3"/>
                    <a:pt x="33" y="37"/>
                    <a:pt x="15" y="23"/>
                  </a:cubicBezTo>
                  <a:cubicBezTo>
                    <a:pt x="0" y="20"/>
                    <a:pt x="7" y="0"/>
                    <a:pt x="22"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7" name="Freeform 89">
              <a:extLst>
                <a:ext uri="{FF2B5EF4-FFF2-40B4-BE49-F238E27FC236}">
                  <a16:creationId xmlns:a16="http://schemas.microsoft.com/office/drawing/2014/main" id="{363F6E9F-7E05-4464-BE66-BB27B4589D2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87165" y="1398137"/>
              <a:ext cx="134697" cy="93027"/>
            </a:xfrm>
            <a:custGeom>
              <a:avLst/>
              <a:gdLst>
                <a:gd name="T0" fmla="*/ 23 w 41"/>
                <a:gd name="T1" fmla="*/ 0 h 31"/>
                <a:gd name="T2" fmla="*/ 16 w 41"/>
                <a:gd name="T3" fmla="*/ 25 h 31"/>
                <a:gd name="T4" fmla="*/ 23 w 41"/>
                <a:gd name="T5" fmla="*/ 0 h 31"/>
              </a:gdLst>
              <a:ahLst/>
              <a:cxnLst>
                <a:cxn ang="0">
                  <a:pos x="T0" y="T1"/>
                </a:cxn>
                <a:cxn ang="0">
                  <a:pos x="T2" y="T3"/>
                </a:cxn>
                <a:cxn ang="0">
                  <a:pos x="T4" y="T5"/>
                </a:cxn>
              </a:cxnLst>
              <a:rect l="0" t="0" r="r" b="b"/>
              <a:pathLst>
                <a:path w="41" h="31">
                  <a:moveTo>
                    <a:pt x="23" y="0"/>
                  </a:moveTo>
                  <a:cubicBezTo>
                    <a:pt x="40" y="3"/>
                    <a:pt x="41" y="31"/>
                    <a:pt x="16" y="25"/>
                  </a:cubicBezTo>
                  <a:cubicBezTo>
                    <a:pt x="0" y="7"/>
                    <a:pt x="14" y="4"/>
                    <a:pt x="23"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8" name="Freeform 90">
              <a:extLst>
                <a:ext uri="{FF2B5EF4-FFF2-40B4-BE49-F238E27FC236}">
                  <a16:creationId xmlns:a16="http://schemas.microsoft.com/office/drawing/2014/main" id="{CE4367E1-2C4E-4A0B-A9E2-2DC3B3BCDC1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65017" y="2021046"/>
              <a:ext cx="2659" cy="8977"/>
            </a:xfrm>
            <a:custGeom>
              <a:avLst/>
              <a:gdLst>
                <a:gd name="T0" fmla="*/ 0 w 1"/>
                <a:gd name="T1" fmla="*/ 0 h 3"/>
                <a:gd name="T2" fmla="*/ 0 w 1"/>
                <a:gd name="T3" fmla="*/ 2 h 3"/>
                <a:gd name="T4" fmla="*/ 0 w 1"/>
                <a:gd name="T5" fmla="*/ 0 h 3"/>
              </a:gdLst>
              <a:ahLst/>
              <a:cxnLst>
                <a:cxn ang="0">
                  <a:pos x="T0" y="T1"/>
                </a:cxn>
                <a:cxn ang="0">
                  <a:pos x="T2" y="T3"/>
                </a:cxn>
                <a:cxn ang="0">
                  <a:pos x="T4" y="T5"/>
                </a:cxn>
              </a:cxnLst>
              <a:rect l="0" t="0" r="r" b="b"/>
              <a:pathLst>
                <a:path w="1" h="3">
                  <a:moveTo>
                    <a:pt x="0" y="0"/>
                  </a:moveTo>
                  <a:cubicBezTo>
                    <a:pt x="1" y="0"/>
                    <a:pt x="1" y="3"/>
                    <a:pt x="0" y="2"/>
                  </a:cubicBezTo>
                  <a:cubicBezTo>
                    <a:pt x="0" y="1"/>
                    <a:pt x="0" y="1"/>
                    <a:pt x="0"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9" name="Freeform 105">
              <a:extLst>
                <a:ext uri="{FF2B5EF4-FFF2-40B4-BE49-F238E27FC236}">
                  <a16:creationId xmlns:a16="http://schemas.microsoft.com/office/drawing/2014/main" id="{EE215DA3-ED82-4F29-9835-DD3B5ADD4DC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839032" y="2023516"/>
              <a:ext cx="140901" cy="93027"/>
            </a:xfrm>
            <a:custGeom>
              <a:avLst/>
              <a:gdLst>
                <a:gd name="T0" fmla="*/ 26 w 43"/>
                <a:gd name="T1" fmla="*/ 3 h 31"/>
                <a:gd name="T2" fmla="*/ 39 w 43"/>
                <a:gd name="T3" fmla="*/ 23 h 31"/>
                <a:gd name="T4" fmla="*/ 26 w 43"/>
                <a:gd name="T5" fmla="*/ 3 h 31"/>
              </a:gdLst>
              <a:ahLst/>
              <a:cxnLst>
                <a:cxn ang="0">
                  <a:pos x="T0" y="T1"/>
                </a:cxn>
                <a:cxn ang="0">
                  <a:pos x="T2" y="T3"/>
                </a:cxn>
                <a:cxn ang="0">
                  <a:pos x="T4" y="T5"/>
                </a:cxn>
              </a:cxnLst>
              <a:rect l="0" t="0" r="r" b="b"/>
              <a:pathLst>
                <a:path w="43" h="31">
                  <a:moveTo>
                    <a:pt x="26" y="3"/>
                  </a:moveTo>
                  <a:cubicBezTo>
                    <a:pt x="34" y="0"/>
                    <a:pt x="43" y="17"/>
                    <a:pt x="39" y="23"/>
                  </a:cubicBezTo>
                  <a:cubicBezTo>
                    <a:pt x="20" y="31"/>
                    <a:pt x="0" y="15"/>
                    <a:pt x="26" y="3"/>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0" name="Freeform 106">
              <a:extLst>
                <a:ext uri="{FF2B5EF4-FFF2-40B4-BE49-F238E27FC236}">
                  <a16:creationId xmlns:a16="http://schemas.microsoft.com/office/drawing/2014/main" id="{449C2B94-6D2C-466B-9091-18CA599565C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53729" y="261247"/>
              <a:ext cx="134697" cy="97107"/>
            </a:xfrm>
            <a:custGeom>
              <a:avLst/>
              <a:gdLst>
                <a:gd name="T0" fmla="*/ 25 w 41"/>
                <a:gd name="T1" fmla="*/ 0 h 32"/>
                <a:gd name="T2" fmla="*/ 4 w 41"/>
                <a:gd name="T3" fmla="*/ 18 h 32"/>
                <a:gd name="T4" fmla="*/ 25 w 41"/>
                <a:gd name="T5" fmla="*/ 0 h 32"/>
              </a:gdLst>
              <a:ahLst/>
              <a:cxnLst>
                <a:cxn ang="0">
                  <a:pos x="T0" y="T1"/>
                </a:cxn>
                <a:cxn ang="0">
                  <a:pos x="T2" y="T3"/>
                </a:cxn>
                <a:cxn ang="0">
                  <a:pos x="T4" y="T5"/>
                </a:cxn>
              </a:cxnLst>
              <a:rect l="0" t="0" r="r" b="b"/>
              <a:pathLst>
                <a:path w="41" h="32">
                  <a:moveTo>
                    <a:pt x="25" y="0"/>
                  </a:moveTo>
                  <a:cubicBezTo>
                    <a:pt x="41" y="13"/>
                    <a:pt x="15" y="32"/>
                    <a:pt x="4" y="18"/>
                  </a:cubicBezTo>
                  <a:cubicBezTo>
                    <a:pt x="0" y="5"/>
                    <a:pt x="15" y="0"/>
                    <a:pt x="25"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1" name="Freeform 32">
              <a:extLst>
                <a:ext uri="{FF2B5EF4-FFF2-40B4-BE49-F238E27FC236}">
                  <a16:creationId xmlns:a16="http://schemas.microsoft.com/office/drawing/2014/main" id="{9873A13E-F493-4022-9CDB-496767477DE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43710" y="3240972"/>
              <a:ext cx="144445" cy="106083"/>
            </a:xfrm>
            <a:custGeom>
              <a:avLst/>
              <a:gdLst>
                <a:gd name="T0" fmla="*/ 28 w 44"/>
                <a:gd name="T1" fmla="*/ 0 h 35"/>
                <a:gd name="T2" fmla="*/ 42 w 44"/>
                <a:gd name="T3" fmla="*/ 21 h 35"/>
                <a:gd name="T4" fmla="*/ 28 w 44"/>
                <a:gd name="T5" fmla="*/ 0 h 35"/>
              </a:gdLst>
              <a:ahLst/>
              <a:cxnLst>
                <a:cxn ang="0">
                  <a:pos x="T0" y="T1"/>
                </a:cxn>
                <a:cxn ang="0">
                  <a:pos x="T2" y="T3"/>
                </a:cxn>
                <a:cxn ang="0">
                  <a:pos x="T4" y="T5"/>
                </a:cxn>
              </a:cxnLst>
              <a:rect l="0" t="0" r="r" b="b"/>
              <a:pathLst>
                <a:path w="44" h="35">
                  <a:moveTo>
                    <a:pt x="28" y="0"/>
                  </a:moveTo>
                  <a:cubicBezTo>
                    <a:pt x="36" y="1"/>
                    <a:pt x="44" y="12"/>
                    <a:pt x="42" y="21"/>
                  </a:cubicBezTo>
                  <a:cubicBezTo>
                    <a:pt x="23" y="35"/>
                    <a:pt x="0" y="7"/>
                    <a:pt x="28"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2" name="Freeform 33">
              <a:extLst>
                <a:ext uri="{FF2B5EF4-FFF2-40B4-BE49-F238E27FC236}">
                  <a16:creationId xmlns:a16="http://schemas.microsoft.com/office/drawing/2014/main" id="{631ED96D-0634-4E7F-BE08-A8ACAA0A643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73623" y="4332283"/>
              <a:ext cx="151535" cy="75075"/>
            </a:xfrm>
            <a:custGeom>
              <a:avLst/>
              <a:gdLst>
                <a:gd name="T0" fmla="*/ 23 w 46"/>
                <a:gd name="T1" fmla="*/ 0 h 25"/>
                <a:gd name="T2" fmla="*/ 29 w 46"/>
                <a:gd name="T3" fmla="*/ 25 h 25"/>
                <a:gd name="T4" fmla="*/ 23 w 46"/>
                <a:gd name="T5" fmla="*/ 0 h 25"/>
              </a:gdLst>
              <a:ahLst/>
              <a:cxnLst>
                <a:cxn ang="0">
                  <a:pos x="T0" y="T1"/>
                </a:cxn>
                <a:cxn ang="0">
                  <a:pos x="T2" y="T3"/>
                </a:cxn>
                <a:cxn ang="0">
                  <a:pos x="T4" y="T5"/>
                </a:cxn>
              </a:cxnLst>
              <a:rect l="0" t="0" r="r" b="b"/>
              <a:pathLst>
                <a:path w="46" h="25">
                  <a:moveTo>
                    <a:pt x="23" y="0"/>
                  </a:moveTo>
                  <a:cubicBezTo>
                    <a:pt x="32" y="1"/>
                    <a:pt x="46" y="21"/>
                    <a:pt x="29" y="25"/>
                  </a:cubicBezTo>
                  <a:cubicBezTo>
                    <a:pt x="10" y="23"/>
                    <a:pt x="0" y="9"/>
                    <a:pt x="23"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3" name="Freeform 34">
              <a:extLst>
                <a:ext uri="{FF2B5EF4-FFF2-40B4-BE49-F238E27FC236}">
                  <a16:creationId xmlns:a16="http://schemas.microsoft.com/office/drawing/2014/main" id="{D43F1416-268F-487F-ABB4-1C62E6C68B8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77553" y="5329606"/>
              <a:ext cx="134697" cy="84051"/>
            </a:xfrm>
            <a:custGeom>
              <a:avLst/>
              <a:gdLst>
                <a:gd name="T0" fmla="*/ 22 w 41"/>
                <a:gd name="T1" fmla="*/ 0 h 28"/>
                <a:gd name="T2" fmla="*/ 8 w 41"/>
                <a:gd name="T3" fmla="*/ 21 h 28"/>
                <a:gd name="T4" fmla="*/ 22 w 41"/>
                <a:gd name="T5" fmla="*/ 0 h 28"/>
              </a:gdLst>
              <a:ahLst/>
              <a:cxnLst>
                <a:cxn ang="0">
                  <a:pos x="T0" y="T1"/>
                </a:cxn>
                <a:cxn ang="0">
                  <a:pos x="T2" y="T3"/>
                </a:cxn>
                <a:cxn ang="0">
                  <a:pos x="T4" y="T5"/>
                </a:cxn>
              </a:cxnLst>
              <a:rect l="0" t="0" r="r" b="b"/>
              <a:pathLst>
                <a:path w="41" h="28">
                  <a:moveTo>
                    <a:pt x="22" y="0"/>
                  </a:moveTo>
                  <a:cubicBezTo>
                    <a:pt x="41" y="13"/>
                    <a:pt x="24" y="28"/>
                    <a:pt x="8" y="21"/>
                  </a:cubicBezTo>
                  <a:cubicBezTo>
                    <a:pt x="0" y="8"/>
                    <a:pt x="8" y="0"/>
                    <a:pt x="22"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4" name="Freeform 35">
              <a:extLst>
                <a:ext uri="{FF2B5EF4-FFF2-40B4-BE49-F238E27FC236}">
                  <a16:creationId xmlns:a16="http://schemas.microsoft.com/office/drawing/2014/main" id="{E5E99890-1E26-4DDC-8F50-128C4875BAA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73205" y="4540510"/>
              <a:ext cx="131153" cy="84866"/>
            </a:xfrm>
            <a:custGeom>
              <a:avLst/>
              <a:gdLst>
                <a:gd name="T0" fmla="*/ 27 w 40"/>
                <a:gd name="T1" fmla="*/ 1 h 28"/>
                <a:gd name="T2" fmla="*/ 38 w 40"/>
                <a:gd name="T3" fmla="*/ 17 h 28"/>
                <a:gd name="T4" fmla="*/ 27 w 40"/>
                <a:gd name="T5" fmla="*/ 1 h 28"/>
              </a:gdLst>
              <a:ahLst/>
              <a:cxnLst>
                <a:cxn ang="0">
                  <a:pos x="T0" y="T1"/>
                </a:cxn>
                <a:cxn ang="0">
                  <a:pos x="T2" y="T3"/>
                </a:cxn>
                <a:cxn ang="0">
                  <a:pos x="T4" y="T5"/>
                </a:cxn>
              </a:cxnLst>
              <a:rect l="0" t="0" r="r" b="b"/>
              <a:pathLst>
                <a:path w="40" h="28">
                  <a:moveTo>
                    <a:pt x="27" y="1"/>
                  </a:moveTo>
                  <a:cubicBezTo>
                    <a:pt x="35" y="0"/>
                    <a:pt x="40" y="10"/>
                    <a:pt x="38" y="17"/>
                  </a:cubicBezTo>
                  <a:cubicBezTo>
                    <a:pt x="17" y="28"/>
                    <a:pt x="0" y="7"/>
                    <a:pt x="27"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5" name="Freeform 36">
              <a:extLst>
                <a:ext uri="{FF2B5EF4-FFF2-40B4-BE49-F238E27FC236}">
                  <a16:creationId xmlns:a16="http://schemas.microsoft.com/office/drawing/2014/main" id="{21D3B3BA-A1D7-450E-B002-44DFDC68F95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45342" y="5991495"/>
              <a:ext cx="144445" cy="102819"/>
            </a:xfrm>
            <a:custGeom>
              <a:avLst/>
              <a:gdLst>
                <a:gd name="T0" fmla="*/ 31 w 44"/>
                <a:gd name="T1" fmla="*/ 1 h 34"/>
                <a:gd name="T2" fmla="*/ 25 w 44"/>
                <a:gd name="T3" fmla="*/ 22 h 34"/>
                <a:gd name="T4" fmla="*/ 31 w 44"/>
                <a:gd name="T5" fmla="*/ 1 h 34"/>
              </a:gdLst>
              <a:ahLst/>
              <a:cxnLst>
                <a:cxn ang="0">
                  <a:pos x="T0" y="T1"/>
                </a:cxn>
                <a:cxn ang="0">
                  <a:pos x="T2" y="T3"/>
                </a:cxn>
                <a:cxn ang="0">
                  <a:pos x="T4" y="T5"/>
                </a:cxn>
              </a:cxnLst>
              <a:rect l="0" t="0" r="r" b="b"/>
              <a:pathLst>
                <a:path w="44" h="34">
                  <a:moveTo>
                    <a:pt x="31" y="1"/>
                  </a:moveTo>
                  <a:cubicBezTo>
                    <a:pt x="44" y="3"/>
                    <a:pt x="38" y="34"/>
                    <a:pt x="25" y="22"/>
                  </a:cubicBezTo>
                  <a:cubicBezTo>
                    <a:pt x="0" y="28"/>
                    <a:pt x="14" y="0"/>
                    <a:pt x="31"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6" name="Freeform 37">
              <a:extLst>
                <a:ext uri="{FF2B5EF4-FFF2-40B4-BE49-F238E27FC236}">
                  <a16:creationId xmlns:a16="http://schemas.microsoft.com/office/drawing/2014/main" id="{666093C3-5DCC-4A45-897C-F2C5CA94ACB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57108" y="3005032"/>
              <a:ext cx="115202" cy="121588"/>
            </a:xfrm>
            <a:custGeom>
              <a:avLst/>
              <a:gdLst>
                <a:gd name="T0" fmla="*/ 16 w 35"/>
                <a:gd name="T1" fmla="*/ 4 h 40"/>
                <a:gd name="T2" fmla="*/ 33 w 35"/>
                <a:gd name="T3" fmla="*/ 15 h 40"/>
                <a:gd name="T4" fmla="*/ 16 w 35"/>
                <a:gd name="T5" fmla="*/ 4 h 40"/>
              </a:gdLst>
              <a:ahLst/>
              <a:cxnLst>
                <a:cxn ang="0">
                  <a:pos x="T0" y="T1"/>
                </a:cxn>
                <a:cxn ang="0">
                  <a:pos x="T2" y="T3"/>
                </a:cxn>
                <a:cxn ang="0">
                  <a:pos x="T4" y="T5"/>
                </a:cxn>
              </a:cxnLst>
              <a:rect l="0" t="0" r="r" b="b"/>
              <a:pathLst>
                <a:path w="35" h="40">
                  <a:moveTo>
                    <a:pt x="16" y="4"/>
                  </a:moveTo>
                  <a:cubicBezTo>
                    <a:pt x="35" y="4"/>
                    <a:pt x="32" y="0"/>
                    <a:pt x="33" y="15"/>
                  </a:cubicBezTo>
                  <a:cubicBezTo>
                    <a:pt x="34" y="40"/>
                    <a:pt x="0" y="22"/>
                    <a:pt x="16" y="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7" name="Freeform 38">
              <a:extLst>
                <a:ext uri="{FF2B5EF4-FFF2-40B4-BE49-F238E27FC236}">
                  <a16:creationId xmlns:a16="http://schemas.microsoft.com/office/drawing/2014/main" id="{E5879CC9-6134-4E28-8170-9DD4240CC56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64777" y="4845128"/>
              <a:ext cx="127608" cy="69362"/>
            </a:xfrm>
            <a:custGeom>
              <a:avLst/>
              <a:gdLst>
                <a:gd name="T0" fmla="*/ 26 w 39"/>
                <a:gd name="T1" fmla="*/ 0 h 23"/>
                <a:gd name="T2" fmla="*/ 26 w 39"/>
                <a:gd name="T3" fmla="*/ 23 h 23"/>
                <a:gd name="T4" fmla="*/ 26 w 39"/>
                <a:gd name="T5" fmla="*/ 0 h 23"/>
              </a:gdLst>
              <a:ahLst/>
              <a:cxnLst>
                <a:cxn ang="0">
                  <a:pos x="T0" y="T1"/>
                </a:cxn>
                <a:cxn ang="0">
                  <a:pos x="T2" y="T3"/>
                </a:cxn>
                <a:cxn ang="0">
                  <a:pos x="T4" y="T5"/>
                </a:cxn>
              </a:cxnLst>
              <a:rect l="0" t="0" r="r" b="b"/>
              <a:pathLst>
                <a:path w="39" h="23">
                  <a:moveTo>
                    <a:pt x="26" y="0"/>
                  </a:moveTo>
                  <a:cubicBezTo>
                    <a:pt x="39" y="1"/>
                    <a:pt x="38" y="21"/>
                    <a:pt x="26" y="23"/>
                  </a:cubicBezTo>
                  <a:cubicBezTo>
                    <a:pt x="0" y="23"/>
                    <a:pt x="5" y="2"/>
                    <a:pt x="26"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8" name="Freeform 39">
              <a:extLst>
                <a:ext uri="{FF2B5EF4-FFF2-40B4-BE49-F238E27FC236}">
                  <a16:creationId xmlns:a16="http://schemas.microsoft.com/office/drawing/2014/main" id="{52B9234F-7351-4670-9340-3ABC48A30B8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56885" y="5086249"/>
              <a:ext cx="131153" cy="81603"/>
            </a:xfrm>
            <a:custGeom>
              <a:avLst/>
              <a:gdLst>
                <a:gd name="T0" fmla="*/ 25 w 40"/>
                <a:gd name="T1" fmla="*/ 0 h 27"/>
                <a:gd name="T2" fmla="*/ 38 w 40"/>
                <a:gd name="T3" fmla="*/ 20 h 27"/>
                <a:gd name="T4" fmla="*/ 25 w 40"/>
                <a:gd name="T5" fmla="*/ 0 h 27"/>
              </a:gdLst>
              <a:ahLst/>
              <a:cxnLst>
                <a:cxn ang="0">
                  <a:pos x="T0" y="T1"/>
                </a:cxn>
                <a:cxn ang="0">
                  <a:pos x="T2" y="T3"/>
                </a:cxn>
                <a:cxn ang="0">
                  <a:pos x="T4" y="T5"/>
                </a:cxn>
              </a:cxnLst>
              <a:rect l="0" t="0" r="r" b="b"/>
              <a:pathLst>
                <a:path w="40" h="27">
                  <a:moveTo>
                    <a:pt x="25" y="0"/>
                  </a:moveTo>
                  <a:cubicBezTo>
                    <a:pt x="34" y="0"/>
                    <a:pt x="40" y="11"/>
                    <a:pt x="38" y="20"/>
                  </a:cubicBezTo>
                  <a:cubicBezTo>
                    <a:pt x="17" y="27"/>
                    <a:pt x="0" y="12"/>
                    <a:pt x="25"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9" name="Freeform 40">
              <a:extLst>
                <a:ext uri="{FF2B5EF4-FFF2-40B4-BE49-F238E27FC236}">
                  <a16:creationId xmlns:a16="http://schemas.microsoft.com/office/drawing/2014/main" id="{3F67C8B5-D925-449D-BCA7-75173055140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51849" y="2542950"/>
              <a:ext cx="134697" cy="81603"/>
            </a:xfrm>
            <a:custGeom>
              <a:avLst/>
              <a:gdLst>
                <a:gd name="T0" fmla="*/ 19 w 41"/>
                <a:gd name="T1" fmla="*/ 0 h 27"/>
                <a:gd name="T2" fmla="*/ 7 w 41"/>
                <a:gd name="T3" fmla="*/ 20 h 27"/>
                <a:gd name="T4" fmla="*/ 19 w 41"/>
                <a:gd name="T5" fmla="*/ 0 h 27"/>
              </a:gdLst>
              <a:ahLst/>
              <a:cxnLst>
                <a:cxn ang="0">
                  <a:pos x="T0" y="T1"/>
                </a:cxn>
                <a:cxn ang="0">
                  <a:pos x="T2" y="T3"/>
                </a:cxn>
                <a:cxn ang="0">
                  <a:pos x="T4" y="T5"/>
                </a:cxn>
              </a:cxnLst>
              <a:rect l="0" t="0" r="r" b="b"/>
              <a:pathLst>
                <a:path w="41" h="27">
                  <a:moveTo>
                    <a:pt x="19" y="0"/>
                  </a:moveTo>
                  <a:cubicBezTo>
                    <a:pt x="41" y="9"/>
                    <a:pt x="28" y="27"/>
                    <a:pt x="7" y="20"/>
                  </a:cubicBezTo>
                  <a:cubicBezTo>
                    <a:pt x="0" y="8"/>
                    <a:pt x="7" y="1"/>
                    <a:pt x="19"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0" name="Freeform 41">
              <a:extLst>
                <a:ext uri="{FF2B5EF4-FFF2-40B4-BE49-F238E27FC236}">
                  <a16:creationId xmlns:a16="http://schemas.microsoft.com/office/drawing/2014/main" id="{71516E84-743F-4EE4-B466-909E55FCC98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45342" y="6223503"/>
              <a:ext cx="144445" cy="78339"/>
            </a:xfrm>
            <a:custGeom>
              <a:avLst/>
              <a:gdLst>
                <a:gd name="T0" fmla="*/ 29 w 44"/>
                <a:gd name="T1" fmla="*/ 0 h 26"/>
                <a:gd name="T2" fmla="*/ 26 w 44"/>
                <a:gd name="T3" fmla="*/ 26 h 26"/>
                <a:gd name="T4" fmla="*/ 29 w 44"/>
                <a:gd name="T5" fmla="*/ 0 h 26"/>
              </a:gdLst>
              <a:ahLst/>
              <a:cxnLst>
                <a:cxn ang="0">
                  <a:pos x="T0" y="T1"/>
                </a:cxn>
                <a:cxn ang="0">
                  <a:pos x="T2" y="T3"/>
                </a:cxn>
                <a:cxn ang="0">
                  <a:pos x="T4" y="T5"/>
                </a:cxn>
              </a:cxnLst>
              <a:rect l="0" t="0" r="r" b="b"/>
              <a:pathLst>
                <a:path w="44" h="26">
                  <a:moveTo>
                    <a:pt x="29" y="0"/>
                  </a:moveTo>
                  <a:cubicBezTo>
                    <a:pt x="44" y="3"/>
                    <a:pt x="40" y="22"/>
                    <a:pt x="26" y="26"/>
                  </a:cubicBezTo>
                  <a:cubicBezTo>
                    <a:pt x="0" y="25"/>
                    <a:pt x="11" y="6"/>
                    <a:pt x="29"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1" name="Freeform 42">
              <a:extLst>
                <a:ext uri="{FF2B5EF4-FFF2-40B4-BE49-F238E27FC236}">
                  <a16:creationId xmlns:a16="http://schemas.microsoft.com/office/drawing/2014/main" id="{285EE84A-B305-47FC-9896-3EAAE94F6D0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33510" y="5541519"/>
              <a:ext cx="144445" cy="97107"/>
            </a:xfrm>
            <a:custGeom>
              <a:avLst/>
              <a:gdLst>
                <a:gd name="T0" fmla="*/ 31 w 44"/>
                <a:gd name="T1" fmla="*/ 1 h 32"/>
                <a:gd name="T2" fmla="*/ 43 w 44"/>
                <a:gd name="T3" fmla="*/ 16 h 32"/>
                <a:gd name="T4" fmla="*/ 31 w 44"/>
                <a:gd name="T5" fmla="*/ 1 h 32"/>
              </a:gdLst>
              <a:ahLst/>
              <a:cxnLst>
                <a:cxn ang="0">
                  <a:pos x="T0" y="T1"/>
                </a:cxn>
                <a:cxn ang="0">
                  <a:pos x="T2" y="T3"/>
                </a:cxn>
                <a:cxn ang="0">
                  <a:pos x="T4" y="T5"/>
                </a:cxn>
              </a:cxnLst>
              <a:rect l="0" t="0" r="r" b="b"/>
              <a:pathLst>
                <a:path w="44" h="32">
                  <a:moveTo>
                    <a:pt x="31" y="1"/>
                  </a:moveTo>
                  <a:cubicBezTo>
                    <a:pt x="40" y="0"/>
                    <a:pt x="44" y="8"/>
                    <a:pt x="43" y="16"/>
                  </a:cubicBezTo>
                  <a:cubicBezTo>
                    <a:pt x="29" y="32"/>
                    <a:pt x="0" y="7"/>
                    <a:pt x="31"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2" name="Freeform 44">
              <a:extLst>
                <a:ext uri="{FF2B5EF4-FFF2-40B4-BE49-F238E27FC236}">
                  <a16:creationId xmlns:a16="http://schemas.microsoft.com/office/drawing/2014/main" id="{52175DC6-FE35-414D-B1FC-53870E0F6B9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37300" y="4025647"/>
              <a:ext cx="131153" cy="84866"/>
            </a:xfrm>
            <a:custGeom>
              <a:avLst/>
              <a:gdLst>
                <a:gd name="T0" fmla="*/ 27 w 40"/>
                <a:gd name="T1" fmla="*/ 1 h 28"/>
                <a:gd name="T2" fmla="*/ 38 w 40"/>
                <a:gd name="T3" fmla="*/ 17 h 28"/>
                <a:gd name="T4" fmla="*/ 27 w 40"/>
                <a:gd name="T5" fmla="*/ 1 h 28"/>
              </a:gdLst>
              <a:ahLst/>
              <a:cxnLst>
                <a:cxn ang="0">
                  <a:pos x="T0" y="T1"/>
                </a:cxn>
                <a:cxn ang="0">
                  <a:pos x="T2" y="T3"/>
                </a:cxn>
                <a:cxn ang="0">
                  <a:pos x="T4" y="T5"/>
                </a:cxn>
              </a:cxnLst>
              <a:rect l="0" t="0" r="r" b="b"/>
              <a:pathLst>
                <a:path w="40" h="28">
                  <a:moveTo>
                    <a:pt x="27" y="1"/>
                  </a:moveTo>
                  <a:cubicBezTo>
                    <a:pt x="35" y="0"/>
                    <a:pt x="40" y="10"/>
                    <a:pt x="38" y="17"/>
                  </a:cubicBezTo>
                  <a:cubicBezTo>
                    <a:pt x="17" y="28"/>
                    <a:pt x="0" y="7"/>
                    <a:pt x="27"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3" name="Freeform 45">
              <a:extLst>
                <a:ext uri="{FF2B5EF4-FFF2-40B4-BE49-F238E27FC236}">
                  <a16:creationId xmlns:a16="http://schemas.microsoft.com/office/drawing/2014/main" id="{ACD91DA3-CF45-4374-AEDA-5DA2E53EE45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15149" y="5781473"/>
              <a:ext cx="144445" cy="102819"/>
            </a:xfrm>
            <a:custGeom>
              <a:avLst/>
              <a:gdLst>
                <a:gd name="T0" fmla="*/ 31 w 44"/>
                <a:gd name="T1" fmla="*/ 0 h 34"/>
                <a:gd name="T2" fmla="*/ 42 w 44"/>
                <a:gd name="T3" fmla="*/ 19 h 34"/>
                <a:gd name="T4" fmla="*/ 31 w 44"/>
                <a:gd name="T5" fmla="*/ 0 h 34"/>
              </a:gdLst>
              <a:ahLst/>
              <a:cxnLst>
                <a:cxn ang="0">
                  <a:pos x="T0" y="T1"/>
                </a:cxn>
                <a:cxn ang="0">
                  <a:pos x="T2" y="T3"/>
                </a:cxn>
                <a:cxn ang="0">
                  <a:pos x="T4" y="T5"/>
                </a:cxn>
              </a:cxnLst>
              <a:rect l="0" t="0" r="r" b="b"/>
              <a:pathLst>
                <a:path w="44" h="34">
                  <a:moveTo>
                    <a:pt x="31" y="0"/>
                  </a:moveTo>
                  <a:cubicBezTo>
                    <a:pt x="39" y="0"/>
                    <a:pt x="44" y="12"/>
                    <a:pt x="42" y="19"/>
                  </a:cubicBezTo>
                  <a:cubicBezTo>
                    <a:pt x="25" y="34"/>
                    <a:pt x="0" y="8"/>
                    <a:pt x="31"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4" name="Freeform 46">
              <a:extLst>
                <a:ext uri="{FF2B5EF4-FFF2-40B4-BE49-F238E27FC236}">
                  <a16:creationId xmlns:a16="http://schemas.microsoft.com/office/drawing/2014/main" id="{8AAA7A16-3076-4557-9DC3-297D83248E0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64208" y="2775569"/>
              <a:ext cx="121406" cy="81603"/>
            </a:xfrm>
            <a:custGeom>
              <a:avLst/>
              <a:gdLst>
                <a:gd name="T0" fmla="*/ 19 w 37"/>
                <a:gd name="T1" fmla="*/ 1 h 27"/>
                <a:gd name="T2" fmla="*/ 21 w 37"/>
                <a:gd name="T3" fmla="*/ 27 h 27"/>
                <a:gd name="T4" fmla="*/ 19 w 37"/>
                <a:gd name="T5" fmla="*/ 1 h 27"/>
              </a:gdLst>
              <a:ahLst/>
              <a:cxnLst>
                <a:cxn ang="0">
                  <a:pos x="T0" y="T1"/>
                </a:cxn>
                <a:cxn ang="0">
                  <a:pos x="T2" y="T3"/>
                </a:cxn>
                <a:cxn ang="0">
                  <a:pos x="T4" y="T5"/>
                </a:cxn>
              </a:cxnLst>
              <a:rect l="0" t="0" r="r" b="b"/>
              <a:pathLst>
                <a:path w="37" h="27">
                  <a:moveTo>
                    <a:pt x="19" y="1"/>
                  </a:moveTo>
                  <a:cubicBezTo>
                    <a:pt x="31" y="2"/>
                    <a:pt x="37" y="24"/>
                    <a:pt x="21" y="27"/>
                  </a:cubicBezTo>
                  <a:cubicBezTo>
                    <a:pt x="1" y="27"/>
                    <a:pt x="0" y="0"/>
                    <a:pt x="19"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5" name="Freeform 47">
              <a:extLst>
                <a:ext uri="{FF2B5EF4-FFF2-40B4-BE49-F238E27FC236}">
                  <a16:creationId xmlns:a16="http://schemas.microsoft.com/office/drawing/2014/main" id="{62AFF181-4F3A-40CE-BC79-BD8D97E0C2E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22353" y="3794520"/>
              <a:ext cx="147990" cy="78339"/>
            </a:xfrm>
            <a:custGeom>
              <a:avLst/>
              <a:gdLst>
                <a:gd name="T0" fmla="*/ 22 w 45"/>
                <a:gd name="T1" fmla="*/ 0 h 26"/>
                <a:gd name="T2" fmla="*/ 28 w 45"/>
                <a:gd name="T3" fmla="*/ 26 h 26"/>
                <a:gd name="T4" fmla="*/ 22 w 45"/>
                <a:gd name="T5" fmla="*/ 0 h 26"/>
              </a:gdLst>
              <a:ahLst/>
              <a:cxnLst>
                <a:cxn ang="0">
                  <a:pos x="T0" y="T1"/>
                </a:cxn>
                <a:cxn ang="0">
                  <a:pos x="T2" y="T3"/>
                </a:cxn>
                <a:cxn ang="0">
                  <a:pos x="T4" y="T5"/>
                </a:cxn>
              </a:cxnLst>
              <a:rect l="0" t="0" r="r" b="b"/>
              <a:pathLst>
                <a:path w="45" h="26">
                  <a:moveTo>
                    <a:pt x="22" y="0"/>
                  </a:moveTo>
                  <a:cubicBezTo>
                    <a:pt x="32" y="2"/>
                    <a:pt x="45" y="22"/>
                    <a:pt x="28" y="26"/>
                  </a:cubicBezTo>
                  <a:cubicBezTo>
                    <a:pt x="10" y="24"/>
                    <a:pt x="0" y="9"/>
                    <a:pt x="22"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6" name="Freeform 48">
              <a:extLst>
                <a:ext uri="{FF2B5EF4-FFF2-40B4-BE49-F238E27FC236}">
                  <a16:creationId xmlns:a16="http://schemas.microsoft.com/office/drawing/2014/main" id="{E9EE8F9C-63EF-41F7-90AC-95F093366F0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717610" y="3561050"/>
              <a:ext cx="133812" cy="79154"/>
            </a:xfrm>
            <a:custGeom>
              <a:avLst/>
              <a:gdLst>
                <a:gd name="T0" fmla="*/ 19 w 41"/>
                <a:gd name="T1" fmla="*/ 0 h 26"/>
                <a:gd name="T2" fmla="*/ 7 w 41"/>
                <a:gd name="T3" fmla="*/ 19 h 26"/>
                <a:gd name="T4" fmla="*/ 19 w 41"/>
                <a:gd name="T5" fmla="*/ 0 h 26"/>
              </a:gdLst>
              <a:ahLst/>
              <a:cxnLst>
                <a:cxn ang="0">
                  <a:pos x="T0" y="T1"/>
                </a:cxn>
                <a:cxn ang="0">
                  <a:pos x="T2" y="T3"/>
                </a:cxn>
                <a:cxn ang="0">
                  <a:pos x="T4" y="T5"/>
                </a:cxn>
              </a:cxnLst>
              <a:rect l="0" t="0" r="r" b="b"/>
              <a:pathLst>
                <a:path w="41" h="26">
                  <a:moveTo>
                    <a:pt x="19" y="0"/>
                  </a:moveTo>
                  <a:cubicBezTo>
                    <a:pt x="41" y="9"/>
                    <a:pt x="28" y="26"/>
                    <a:pt x="7" y="19"/>
                  </a:cubicBezTo>
                  <a:cubicBezTo>
                    <a:pt x="0" y="8"/>
                    <a:pt x="7" y="1"/>
                    <a:pt x="19"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7" name="Freeform 62">
              <a:extLst>
                <a:ext uri="{FF2B5EF4-FFF2-40B4-BE49-F238E27FC236}">
                  <a16:creationId xmlns:a16="http://schemas.microsoft.com/office/drawing/2014/main" id="{F99D5EE6-2CC4-4A54-9A07-4734713E7AB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08042" y="2895364"/>
              <a:ext cx="150648" cy="75075"/>
            </a:xfrm>
            <a:custGeom>
              <a:avLst/>
              <a:gdLst>
                <a:gd name="T0" fmla="*/ 23 w 46"/>
                <a:gd name="T1" fmla="*/ 0 h 25"/>
                <a:gd name="T2" fmla="*/ 29 w 46"/>
                <a:gd name="T3" fmla="*/ 25 h 25"/>
                <a:gd name="T4" fmla="*/ 23 w 46"/>
                <a:gd name="T5" fmla="*/ 0 h 25"/>
              </a:gdLst>
              <a:ahLst/>
              <a:cxnLst>
                <a:cxn ang="0">
                  <a:pos x="T0" y="T1"/>
                </a:cxn>
                <a:cxn ang="0">
                  <a:pos x="T2" y="T3"/>
                </a:cxn>
                <a:cxn ang="0">
                  <a:pos x="T4" y="T5"/>
                </a:cxn>
              </a:cxnLst>
              <a:rect l="0" t="0" r="r" b="b"/>
              <a:pathLst>
                <a:path w="46" h="25">
                  <a:moveTo>
                    <a:pt x="23" y="0"/>
                  </a:moveTo>
                  <a:cubicBezTo>
                    <a:pt x="32" y="1"/>
                    <a:pt x="46" y="21"/>
                    <a:pt x="29" y="25"/>
                  </a:cubicBezTo>
                  <a:cubicBezTo>
                    <a:pt x="10" y="24"/>
                    <a:pt x="0" y="9"/>
                    <a:pt x="23"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8" name="Freeform 63">
              <a:extLst>
                <a:ext uri="{FF2B5EF4-FFF2-40B4-BE49-F238E27FC236}">
                  <a16:creationId xmlns:a16="http://schemas.microsoft.com/office/drawing/2014/main" id="{DC83D62C-4898-4734-893F-7FE7A2D706D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19400" y="4033977"/>
              <a:ext cx="121406" cy="124036"/>
            </a:xfrm>
            <a:custGeom>
              <a:avLst/>
              <a:gdLst>
                <a:gd name="T0" fmla="*/ 24 w 37"/>
                <a:gd name="T1" fmla="*/ 4 h 41"/>
                <a:gd name="T2" fmla="*/ 29 w 37"/>
                <a:gd name="T3" fmla="*/ 26 h 41"/>
                <a:gd name="T4" fmla="*/ 24 w 37"/>
                <a:gd name="T5" fmla="*/ 4 h 41"/>
              </a:gdLst>
              <a:ahLst/>
              <a:cxnLst>
                <a:cxn ang="0">
                  <a:pos x="T0" y="T1"/>
                </a:cxn>
                <a:cxn ang="0">
                  <a:pos x="T2" y="T3"/>
                </a:cxn>
                <a:cxn ang="0">
                  <a:pos x="T4" y="T5"/>
                </a:cxn>
              </a:cxnLst>
              <a:rect l="0" t="0" r="r" b="b"/>
              <a:pathLst>
                <a:path w="37" h="41">
                  <a:moveTo>
                    <a:pt x="24" y="4"/>
                  </a:moveTo>
                  <a:cubicBezTo>
                    <a:pt x="37" y="1"/>
                    <a:pt x="28" y="18"/>
                    <a:pt x="29" y="26"/>
                  </a:cubicBezTo>
                  <a:cubicBezTo>
                    <a:pt x="8" y="41"/>
                    <a:pt x="0" y="0"/>
                    <a:pt x="24" y="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9" name="Freeform 64">
              <a:extLst>
                <a:ext uri="{FF2B5EF4-FFF2-40B4-BE49-F238E27FC236}">
                  <a16:creationId xmlns:a16="http://schemas.microsoft.com/office/drawing/2014/main" id="{EFA4198B-E065-405F-84E4-B0220DCEF9A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87351" y="2627056"/>
              <a:ext cx="137356" cy="100371"/>
            </a:xfrm>
            <a:custGeom>
              <a:avLst/>
              <a:gdLst>
                <a:gd name="T0" fmla="*/ 25 w 42"/>
                <a:gd name="T1" fmla="*/ 1 h 33"/>
                <a:gd name="T2" fmla="*/ 4 w 42"/>
                <a:gd name="T3" fmla="*/ 19 h 33"/>
                <a:gd name="T4" fmla="*/ 25 w 42"/>
                <a:gd name="T5" fmla="*/ 1 h 33"/>
              </a:gdLst>
              <a:ahLst/>
              <a:cxnLst>
                <a:cxn ang="0">
                  <a:pos x="T0" y="T1"/>
                </a:cxn>
                <a:cxn ang="0">
                  <a:pos x="T2" y="T3"/>
                </a:cxn>
                <a:cxn ang="0">
                  <a:pos x="T4" y="T5"/>
                </a:cxn>
              </a:cxnLst>
              <a:rect l="0" t="0" r="r" b="b"/>
              <a:pathLst>
                <a:path w="42" h="33">
                  <a:moveTo>
                    <a:pt x="25" y="1"/>
                  </a:moveTo>
                  <a:cubicBezTo>
                    <a:pt x="42" y="14"/>
                    <a:pt x="15" y="33"/>
                    <a:pt x="4" y="19"/>
                  </a:cubicBezTo>
                  <a:cubicBezTo>
                    <a:pt x="0" y="6"/>
                    <a:pt x="15" y="0"/>
                    <a:pt x="25"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0" name="Freeform 65">
              <a:extLst>
                <a:ext uri="{FF2B5EF4-FFF2-40B4-BE49-F238E27FC236}">
                  <a16:creationId xmlns:a16="http://schemas.microsoft.com/office/drawing/2014/main" id="{F6D1AC12-FB95-4593-BF80-DABEDD4E3E6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87982" y="3771071"/>
              <a:ext cx="121406" cy="79154"/>
            </a:xfrm>
            <a:custGeom>
              <a:avLst/>
              <a:gdLst>
                <a:gd name="T0" fmla="*/ 19 w 37"/>
                <a:gd name="T1" fmla="*/ 0 h 26"/>
                <a:gd name="T2" fmla="*/ 22 w 37"/>
                <a:gd name="T3" fmla="*/ 26 h 26"/>
                <a:gd name="T4" fmla="*/ 19 w 37"/>
                <a:gd name="T5" fmla="*/ 0 h 26"/>
              </a:gdLst>
              <a:ahLst/>
              <a:cxnLst>
                <a:cxn ang="0">
                  <a:pos x="T0" y="T1"/>
                </a:cxn>
                <a:cxn ang="0">
                  <a:pos x="T2" y="T3"/>
                </a:cxn>
                <a:cxn ang="0">
                  <a:pos x="T4" y="T5"/>
                </a:cxn>
              </a:cxnLst>
              <a:rect l="0" t="0" r="r" b="b"/>
              <a:pathLst>
                <a:path w="37" h="26">
                  <a:moveTo>
                    <a:pt x="19" y="0"/>
                  </a:moveTo>
                  <a:cubicBezTo>
                    <a:pt x="31" y="1"/>
                    <a:pt x="37" y="23"/>
                    <a:pt x="22" y="26"/>
                  </a:cubicBezTo>
                  <a:cubicBezTo>
                    <a:pt x="2" y="26"/>
                    <a:pt x="0" y="0"/>
                    <a:pt x="19"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1" name="Freeform 66">
              <a:extLst>
                <a:ext uri="{FF2B5EF4-FFF2-40B4-BE49-F238E27FC236}">
                  <a16:creationId xmlns:a16="http://schemas.microsoft.com/office/drawing/2014/main" id="{9F41615F-3978-4890-992E-1D44D0D9145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75764" y="5317507"/>
              <a:ext cx="131153" cy="111796"/>
            </a:xfrm>
            <a:custGeom>
              <a:avLst/>
              <a:gdLst>
                <a:gd name="T0" fmla="*/ 22 w 40"/>
                <a:gd name="T1" fmla="*/ 1 h 37"/>
                <a:gd name="T2" fmla="*/ 40 w 40"/>
                <a:gd name="T3" fmla="*/ 18 h 37"/>
                <a:gd name="T4" fmla="*/ 22 w 40"/>
                <a:gd name="T5" fmla="*/ 1 h 37"/>
              </a:gdLst>
              <a:ahLst/>
              <a:cxnLst>
                <a:cxn ang="0">
                  <a:pos x="T0" y="T1"/>
                </a:cxn>
                <a:cxn ang="0">
                  <a:pos x="T2" y="T3"/>
                </a:cxn>
                <a:cxn ang="0">
                  <a:pos x="T4" y="T5"/>
                </a:cxn>
              </a:cxnLst>
              <a:rect l="0" t="0" r="r" b="b"/>
              <a:pathLst>
                <a:path w="40" h="37">
                  <a:moveTo>
                    <a:pt x="22" y="1"/>
                  </a:moveTo>
                  <a:cubicBezTo>
                    <a:pt x="36" y="0"/>
                    <a:pt x="40" y="8"/>
                    <a:pt x="40" y="18"/>
                  </a:cubicBezTo>
                  <a:cubicBezTo>
                    <a:pt x="27" y="37"/>
                    <a:pt x="0" y="14"/>
                    <a:pt x="22"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2" name="Freeform 67">
              <a:extLst>
                <a:ext uri="{FF2B5EF4-FFF2-40B4-BE49-F238E27FC236}">
                  <a16:creationId xmlns:a16="http://schemas.microsoft.com/office/drawing/2014/main" id="{293C0AD6-F904-4337-8CAB-2FF649834BE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55944" y="4533529"/>
              <a:ext cx="157737" cy="118324"/>
            </a:xfrm>
            <a:custGeom>
              <a:avLst/>
              <a:gdLst>
                <a:gd name="T0" fmla="*/ 28 w 48"/>
                <a:gd name="T1" fmla="*/ 1 h 39"/>
                <a:gd name="T2" fmla="*/ 46 w 48"/>
                <a:gd name="T3" fmla="*/ 11 h 39"/>
                <a:gd name="T4" fmla="*/ 28 w 48"/>
                <a:gd name="T5" fmla="*/ 1 h 39"/>
              </a:gdLst>
              <a:ahLst/>
              <a:cxnLst>
                <a:cxn ang="0">
                  <a:pos x="T0" y="T1"/>
                </a:cxn>
                <a:cxn ang="0">
                  <a:pos x="T2" y="T3"/>
                </a:cxn>
                <a:cxn ang="0">
                  <a:pos x="T4" y="T5"/>
                </a:cxn>
              </a:cxnLst>
              <a:rect l="0" t="0" r="r" b="b"/>
              <a:pathLst>
                <a:path w="48" h="39">
                  <a:moveTo>
                    <a:pt x="28" y="1"/>
                  </a:moveTo>
                  <a:cubicBezTo>
                    <a:pt x="39" y="0"/>
                    <a:pt x="43" y="5"/>
                    <a:pt x="46" y="11"/>
                  </a:cubicBezTo>
                  <a:cubicBezTo>
                    <a:pt x="48" y="39"/>
                    <a:pt x="0" y="17"/>
                    <a:pt x="28"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3" name="Freeform 68">
              <a:extLst>
                <a:ext uri="{FF2B5EF4-FFF2-40B4-BE49-F238E27FC236}">
                  <a16:creationId xmlns:a16="http://schemas.microsoft.com/office/drawing/2014/main" id="{E68410D4-6ED4-4651-8543-78B0AB57A2C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83332" y="3190789"/>
              <a:ext cx="115202" cy="124036"/>
            </a:xfrm>
            <a:custGeom>
              <a:avLst/>
              <a:gdLst>
                <a:gd name="T0" fmla="*/ 16 w 35"/>
                <a:gd name="T1" fmla="*/ 4 h 41"/>
                <a:gd name="T2" fmla="*/ 33 w 35"/>
                <a:gd name="T3" fmla="*/ 15 h 41"/>
                <a:gd name="T4" fmla="*/ 16 w 35"/>
                <a:gd name="T5" fmla="*/ 4 h 41"/>
              </a:gdLst>
              <a:ahLst/>
              <a:cxnLst>
                <a:cxn ang="0">
                  <a:pos x="T0" y="T1"/>
                </a:cxn>
                <a:cxn ang="0">
                  <a:pos x="T2" y="T3"/>
                </a:cxn>
                <a:cxn ang="0">
                  <a:pos x="T4" y="T5"/>
                </a:cxn>
              </a:cxnLst>
              <a:rect l="0" t="0" r="r" b="b"/>
              <a:pathLst>
                <a:path w="35" h="41">
                  <a:moveTo>
                    <a:pt x="16" y="4"/>
                  </a:moveTo>
                  <a:cubicBezTo>
                    <a:pt x="35" y="5"/>
                    <a:pt x="32" y="0"/>
                    <a:pt x="33" y="15"/>
                  </a:cubicBezTo>
                  <a:cubicBezTo>
                    <a:pt x="34" y="41"/>
                    <a:pt x="0" y="23"/>
                    <a:pt x="16" y="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4" name="Freeform 69">
              <a:extLst>
                <a:ext uri="{FF2B5EF4-FFF2-40B4-BE49-F238E27FC236}">
                  <a16:creationId xmlns:a16="http://schemas.microsoft.com/office/drawing/2014/main" id="{BB356FF6-7153-4AE8-904C-8535363AA8F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62589" y="5599752"/>
              <a:ext cx="144445" cy="111796"/>
            </a:xfrm>
            <a:custGeom>
              <a:avLst/>
              <a:gdLst>
                <a:gd name="T0" fmla="*/ 29 w 44"/>
                <a:gd name="T1" fmla="*/ 0 h 37"/>
                <a:gd name="T2" fmla="*/ 42 w 44"/>
                <a:gd name="T3" fmla="*/ 21 h 37"/>
                <a:gd name="T4" fmla="*/ 29 w 44"/>
                <a:gd name="T5" fmla="*/ 0 h 37"/>
              </a:gdLst>
              <a:ahLst/>
              <a:cxnLst>
                <a:cxn ang="0">
                  <a:pos x="T0" y="T1"/>
                </a:cxn>
                <a:cxn ang="0">
                  <a:pos x="T2" y="T3"/>
                </a:cxn>
                <a:cxn ang="0">
                  <a:pos x="T4" y="T5"/>
                </a:cxn>
              </a:cxnLst>
              <a:rect l="0" t="0" r="r" b="b"/>
              <a:pathLst>
                <a:path w="44" h="37">
                  <a:moveTo>
                    <a:pt x="29" y="0"/>
                  </a:moveTo>
                  <a:cubicBezTo>
                    <a:pt x="36" y="2"/>
                    <a:pt x="44" y="12"/>
                    <a:pt x="42" y="21"/>
                  </a:cubicBezTo>
                  <a:cubicBezTo>
                    <a:pt x="25" y="37"/>
                    <a:pt x="0" y="7"/>
                    <a:pt x="29"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5" name="Freeform 70">
              <a:extLst>
                <a:ext uri="{FF2B5EF4-FFF2-40B4-BE49-F238E27FC236}">
                  <a16:creationId xmlns:a16="http://schemas.microsoft.com/office/drawing/2014/main" id="{D9CD9700-C2DA-4CCD-8700-D763281E4CE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26802" y="6191496"/>
              <a:ext cx="131153" cy="75890"/>
            </a:xfrm>
            <a:custGeom>
              <a:avLst/>
              <a:gdLst>
                <a:gd name="T0" fmla="*/ 18 w 40"/>
                <a:gd name="T1" fmla="*/ 0 h 25"/>
                <a:gd name="T2" fmla="*/ 7 w 40"/>
                <a:gd name="T3" fmla="*/ 21 h 25"/>
                <a:gd name="T4" fmla="*/ 18 w 40"/>
                <a:gd name="T5" fmla="*/ 0 h 25"/>
              </a:gdLst>
              <a:ahLst/>
              <a:cxnLst>
                <a:cxn ang="0">
                  <a:pos x="T0" y="T1"/>
                </a:cxn>
                <a:cxn ang="0">
                  <a:pos x="T2" y="T3"/>
                </a:cxn>
                <a:cxn ang="0">
                  <a:pos x="T4" y="T5"/>
                </a:cxn>
              </a:cxnLst>
              <a:rect l="0" t="0" r="r" b="b"/>
              <a:pathLst>
                <a:path w="40" h="25">
                  <a:moveTo>
                    <a:pt x="18" y="0"/>
                  </a:moveTo>
                  <a:cubicBezTo>
                    <a:pt x="40" y="9"/>
                    <a:pt x="26" y="25"/>
                    <a:pt x="7" y="21"/>
                  </a:cubicBezTo>
                  <a:cubicBezTo>
                    <a:pt x="0" y="11"/>
                    <a:pt x="5" y="0"/>
                    <a:pt x="18"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6" name="Freeform 71">
              <a:extLst>
                <a:ext uri="{FF2B5EF4-FFF2-40B4-BE49-F238E27FC236}">
                  <a16:creationId xmlns:a16="http://schemas.microsoft.com/office/drawing/2014/main" id="{6CC97770-31D6-46F7-9608-9D96AEF4A15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74132" y="5079102"/>
              <a:ext cx="131153" cy="90579"/>
            </a:xfrm>
            <a:custGeom>
              <a:avLst/>
              <a:gdLst>
                <a:gd name="T0" fmla="*/ 22 w 40"/>
                <a:gd name="T1" fmla="*/ 0 h 30"/>
                <a:gd name="T2" fmla="*/ 16 w 40"/>
                <a:gd name="T3" fmla="*/ 26 h 30"/>
                <a:gd name="T4" fmla="*/ 22 w 40"/>
                <a:gd name="T5" fmla="*/ 0 h 30"/>
              </a:gdLst>
              <a:ahLst/>
              <a:cxnLst>
                <a:cxn ang="0">
                  <a:pos x="T0" y="T1"/>
                </a:cxn>
                <a:cxn ang="0">
                  <a:pos x="T2" y="T3"/>
                </a:cxn>
                <a:cxn ang="0">
                  <a:pos x="T4" y="T5"/>
                </a:cxn>
              </a:cxnLst>
              <a:rect l="0" t="0" r="r" b="b"/>
              <a:pathLst>
                <a:path w="40" h="30">
                  <a:moveTo>
                    <a:pt x="22" y="0"/>
                  </a:moveTo>
                  <a:cubicBezTo>
                    <a:pt x="39" y="3"/>
                    <a:pt x="40" y="30"/>
                    <a:pt x="16" y="26"/>
                  </a:cubicBezTo>
                  <a:cubicBezTo>
                    <a:pt x="0" y="7"/>
                    <a:pt x="14" y="4"/>
                    <a:pt x="22"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7" name="Freeform 72">
              <a:extLst>
                <a:ext uri="{FF2B5EF4-FFF2-40B4-BE49-F238E27FC236}">
                  <a16:creationId xmlns:a16="http://schemas.microsoft.com/office/drawing/2014/main" id="{1F6A0344-12D8-457F-B2C4-BF6ABC3F97C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70869" y="4852243"/>
              <a:ext cx="131153" cy="90579"/>
            </a:xfrm>
            <a:custGeom>
              <a:avLst/>
              <a:gdLst>
                <a:gd name="T0" fmla="*/ 22 w 40"/>
                <a:gd name="T1" fmla="*/ 0 h 30"/>
                <a:gd name="T2" fmla="*/ 17 w 40"/>
                <a:gd name="T3" fmla="*/ 26 h 30"/>
                <a:gd name="T4" fmla="*/ 22 w 40"/>
                <a:gd name="T5" fmla="*/ 0 h 30"/>
              </a:gdLst>
              <a:ahLst/>
              <a:cxnLst>
                <a:cxn ang="0">
                  <a:pos x="T0" y="T1"/>
                </a:cxn>
                <a:cxn ang="0">
                  <a:pos x="T2" y="T3"/>
                </a:cxn>
                <a:cxn ang="0">
                  <a:pos x="T4" y="T5"/>
                </a:cxn>
              </a:cxnLst>
              <a:rect l="0" t="0" r="r" b="b"/>
              <a:pathLst>
                <a:path w="40" h="30">
                  <a:moveTo>
                    <a:pt x="22" y="0"/>
                  </a:moveTo>
                  <a:cubicBezTo>
                    <a:pt x="40" y="1"/>
                    <a:pt x="40" y="30"/>
                    <a:pt x="17" y="26"/>
                  </a:cubicBezTo>
                  <a:cubicBezTo>
                    <a:pt x="0" y="7"/>
                    <a:pt x="15" y="5"/>
                    <a:pt x="22"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8" name="Freeform 73">
              <a:extLst>
                <a:ext uri="{FF2B5EF4-FFF2-40B4-BE49-F238E27FC236}">
                  <a16:creationId xmlns:a16="http://schemas.microsoft.com/office/drawing/2014/main" id="{A659A3FC-205E-41C5-90D8-2909635C664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75742" y="4352608"/>
              <a:ext cx="121406" cy="84051"/>
            </a:xfrm>
            <a:custGeom>
              <a:avLst/>
              <a:gdLst>
                <a:gd name="T0" fmla="*/ 13 w 37"/>
                <a:gd name="T1" fmla="*/ 2 h 28"/>
                <a:gd name="T2" fmla="*/ 29 w 37"/>
                <a:gd name="T3" fmla="*/ 9 h 28"/>
                <a:gd name="T4" fmla="*/ 14 w 37"/>
                <a:gd name="T5" fmla="*/ 28 h 28"/>
                <a:gd name="T6" fmla="*/ 13 w 37"/>
                <a:gd name="T7" fmla="*/ 2 h 28"/>
              </a:gdLst>
              <a:ahLst/>
              <a:cxnLst>
                <a:cxn ang="0">
                  <a:pos x="T0" y="T1"/>
                </a:cxn>
                <a:cxn ang="0">
                  <a:pos x="T2" y="T3"/>
                </a:cxn>
                <a:cxn ang="0">
                  <a:pos x="T4" y="T5"/>
                </a:cxn>
                <a:cxn ang="0">
                  <a:pos x="T6" y="T7"/>
                </a:cxn>
              </a:cxnLst>
              <a:rect l="0" t="0" r="r" b="b"/>
              <a:pathLst>
                <a:path w="37" h="28">
                  <a:moveTo>
                    <a:pt x="13" y="2"/>
                  </a:moveTo>
                  <a:cubicBezTo>
                    <a:pt x="23" y="0"/>
                    <a:pt x="25" y="4"/>
                    <a:pt x="29" y="9"/>
                  </a:cubicBezTo>
                  <a:cubicBezTo>
                    <a:pt x="37" y="19"/>
                    <a:pt x="25" y="25"/>
                    <a:pt x="14" y="28"/>
                  </a:cubicBezTo>
                  <a:cubicBezTo>
                    <a:pt x="4" y="21"/>
                    <a:pt x="0" y="7"/>
                    <a:pt x="13" y="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79" name="Freeform 74">
              <a:extLst>
                <a:ext uri="{FF2B5EF4-FFF2-40B4-BE49-F238E27FC236}">
                  <a16:creationId xmlns:a16="http://schemas.microsoft.com/office/drawing/2014/main" id="{EF5898F8-F274-4A71-ABC2-9727884523D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43694" y="5932892"/>
              <a:ext cx="137356" cy="120771"/>
            </a:xfrm>
            <a:custGeom>
              <a:avLst/>
              <a:gdLst>
                <a:gd name="T0" fmla="*/ 19 w 42"/>
                <a:gd name="T1" fmla="*/ 0 h 40"/>
                <a:gd name="T2" fmla="*/ 4 w 42"/>
                <a:gd name="T3" fmla="*/ 19 h 40"/>
                <a:gd name="T4" fmla="*/ 19 w 42"/>
                <a:gd name="T5" fmla="*/ 0 h 40"/>
              </a:gdLst>
              <a:ahLst/>
              <a:cxnLst>
                <a:cxn ang="0">
                  <a:pos x="T0" y="T1"/>
                </a:cxn>
                <a:cxn ang="0">
                  <a:pos x="T2" y="T3"/>
                </a:cxn>
                <a:cxn ang="0">
                  <a:pos x="T4" y="T5"/>
                </a:cxn>
              </a:cxnLst>
              <a:rect l="0" t="0" r="r" b="b"/>
              <a:pathLst>
                <a:path w="42" h="40">
                  <a:moveTo>
                    <a:pt x="19" y="0"/>
                  </a:moveTo>
                  <a:cubicBezTo>
                    <a:pt x="42" y="10"/>
                    <a:pt x="20" y="40"/>
                    <a:pt x="4" y="19"/>
                  </a:cubicBezTo>
                  <a:cubicBezTo>
                    <a:pt x="0" y="6"/>
                    <a:pt x="8" y="1"/>
                    <a:pt x="19"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80" name="Freeform 75">
              <a:extLst>
                <a:ext uri="{FF2B5EF4-FFF2-40B4-BE49-F238E27FC236}">
                  <a16:creationId xmlns:a16="http://schemas.microsoft.com/office/drawing/2014/main" id="{A337719B-635F-4455-A8E8-6983D9B3DE8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38703" y="2387288"/>
              <a:ext cx="128495" cy="78339"/>
            </a:xfrm>
            <a:custGeom>
              <a:avLst/>
              <a:gdLst>
                <a:gd name="T0" fmla="*/ 23 w 39"/>
                <a:gd name="T1" fmla="*/ 0 h 26"/>
                <a:gd name="T2" fmla="*/ 19 w 39"/>
                <a:gd name="T3" fmla="*/ 26 h 26"/>
                <a:gd name="T4" fmla="*/ 23 w 39"/>
                <a:gd name="T5" fmla="*/ 0 h 26"/>
              </a:gdLst>
              <a:ahLst/>
              <a:cxnLst>
                <a:cxn ang="0">
                  <a:pos x="T0" y="T1"/>
                </a:cxn>
                <a:cxn ang="0">
                  <a:pos x="T2" y="T3"/>
                </a:cxn>
                <a:cxn ang="0">
                  <a:pos x="T4" y="T5"/>
                </a:cxn>
              </a:cxnLst>
              <a:rect l="0" t="0" r="r" b="b"/>
              <a:pathLst>
                <a:path w="39" h="26">
                  <a:moveTo>
                    <a:pt x="23" y="0"/>
                  </a:moveTo>
                  <a:cubicBezTo>
                    <a:pt x="39" y="3"/>
                    <a:pt x="34" y="25"/>
                    <a:pt x="19" y="26"/>
                  </a:cubicBezTo>
                  <a:cubicBezTo>
                    <a:pt x="0" y="19"/>
                    <a:pt x="7" y="3"/>
                    <a:pt x="23"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81" name="Freeform 77">
              <a:extLst>
                <a:ext uri="{FF2B5EF4-FFF2-40B4-BE49-F238E27FC236}">
                  <a16:creationId xmlns:a16="http://schemas.microsoft.com/office/drawing/2014/main" id="{665D8F7B-6125-4923-82FD-4541506B661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43949" y="3551571"/>
              <a:ext cx="151535" cy="75075"/>
            </a:xfrm>
            <a:custGeom>
              <a:avLst/>
              <a:gdLst>
                <a:gd name="T0" fmla="*/ 23 w 46"/>
                <a:gd name="T1" fmla="*/ 0 h 25"/>
                <a:gd name="T2" fmla="*/ 29 w 46"/>
                <a:gd name="T3" fmla="*/ 25 h 25"/>
                <a:gd name="T4" fmla="*/ 23 w 46"/>
                <a:gd name="T5" fmla="*/ 0 h 25"/>
              </a:gdLst>
              <a:ahLst/>
              <a:cxnLst>
                <a:cxn ang="0">
                  <a:pos x="T0" y="T1"/>
                </a:cxn>
                <a:cxn ang="0">
                  <a:pos x="T2" y="T3"/>
                </a:cxn>
                <a:cxn ang="0">
                  <a:pos x="T4" y="T5"/>
                </a:cxn>
              </a:cxnLst>
              <a:rect l="0" t="0" r="r" b="b"/>
              <a:pathLst>
                <a:path w="46" h="25">
                  <a:moveTo>
                    <a:pt x="23" y="0"/>
                  </a:moveTo>
                  <a:cubicBezTo>
                    <a:pt x="33" y="1"/>
                    <a:pt x="46" y="21"/>
                    <a:pt x="29" y="25"/>
                  </a:cubicBezTo>
                  <a:cubicBezTo>
                    <a:pt x="10" y="23"/>
                    <a:pt x="0" y="9"/>
                    <a:pt x="23"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82" name="Freeform 85">
              <a:extLst>
                <a:ext uri="{FF2B5EF4-FFF2-40B4-BE49-F238E27FC236}">
                  <a16:creationId xmlns:a16="http://schemas.microsoft.com/office/drawing/2014/main" id="{AEBBE398-C737-4798-92D3-68B6928A9B6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30208" y="6379390"/>
              <a:ext cx="127608" cy="97107"/>
            </a:xfrm>
            <a:custGeom>
              <a:avLst/>
              <a:gdLst>
                <a:gd name="T0" fmla="*/ 21 w 39"/>
                <a:gd name="T1" fmla="*/ 0 h 32"/>
                <a:gd name="T2" fmla="*/ 13 w 39"/>
                <a:gd name="T3" fmla="*/ 20 h 32"/>
                <a:gd name="T4" fmla="*/ 21 w 39"/>
                <a:gd name="T5" fmla="*/ 0 h 32"/>
              </a:gdLst>
              <a:ahLst/>
              <a:cxnLst>
                <a:cxn ang="0">
                  <a:pos x="T0" y="T1"/>
                </a:cxn>
                <a:cxn ang="0">
                  <a:pos x="T2" y="T3"/>
                </a:cxn>
                <a:cxn ang="0">
                  <a:pos x="T4" y="T5"/>
                </a:cxn>
              </a:cxnLst>
              <a:rect l="0" t="0" r="r" b="b"/>
              <a:pathLst>
                <a:path w="39" h="32">
                  <a:moveTo>
                    <a:pt x="21" y="0"/>
                  </a:moveTo>
                  <a:cubicBezTo>
                    <a:pt x="39" y="2"/>
                    <a:pt x="32" y="32"/>
                    <a:pt x="13" y="20"/>
                  </a:cubicBezTo>
                  <a:cubicBezTo>
                    <a:pt x="3" y="23"/>
                    <a:pt x="0" y="1"/>
                    <a:pt x="21"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83" name="Freeform 87">
              <a:extLst>
                <a:ext uri="{FF2B5EF4-FFF2-40B4-BE49-F238E27FC236}">
                  <a16:creationId xmlns:a16="http://schemas.microsoft.com/office/drawing/2014/main" id="{F3116C15-246C-412A-B5A8-DC7E056EC88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454699" y="6633625"/>
              <a:ext cx="134697" cy="90579"/>
            </a:xfrm>
            <a:custGeom>
              <a:avLst/>
              <a:gdLst>
                <a:gd name="T0" fmla="*/ 27 w 41"/>
                <a:gd name="T1" fmla="*/ 0 h 30"/>
                <a:gd name="T2" fmla="*/ 41 w 41"/>
                <a:gd name="T3" fmla="*/ 19 h 30"/>
                <a:gd name="T4" fmla="*/ 27 w 41"/>
                <a:gd name="T5" fmla="*/ 0 h 30"/>
              </a:gdLst>
              <a:ahLst/>
              <a:cxnLst>
                <a:cxn ang="0">
                  <a:pos x="T0" y="T1"/>
                </a:cxn>
                <a:cxn ang="0">
                  <a:pos x="T2" y="T3"/>
                </a:cxn>
                <a:cxn ang="0">
                  <a:pos x="T4" y="T5"/>
                </a:cxn>
              </a:cxnLst>
              <a:rect l="0" t="0" r="r" b="b"/>
              <a:pathLst>
                <a:path w="41" h="30">
                  <a:moveTo>
                    <a:pt x="27" y="0"/>
                  </a:moveTo>
                  <a:cubicBezTo>
                    <a:pt x="35" y="0"/>
                    <a:pt x="40" y="11"/>
                    <a:pt x="41" y="19"/>
                  </a:cubicBezTo>
                  <a:cubicBezTo>
                    <a:pt x="21" y="30"/>
                    <a:pt x="0" y="10"/>
                    <a:pt x="27"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84" name="Freeform 88">
              <a:extLst>
                <a:ext uri="{FF2B5EF4-FFF2-40B4-BE49-F238E27FC236}">
                  <a16:creationId xmlns:a16="http://schemas.microsoft.com/office/drawing/2014/main" id="{F9FA8A4C-F799-47E7-85C8-4DA109A003A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5400000">
              <a:off x="11518248" y="5648840"/>
              <a:ext cx="6204" cy="6527"/>
            </a:xfrm>
            <a:custGeom>
              <a:avLst/>
              <a:gdLst>
                <a:gd name="T0" fmla="*/ 0 w 2"/>
                <a:gd name="T1" fmla="*/ 0 h 2"/>
                <a:gd name="T2" fmla="*/ 2 w 2"/>
                <a:gd name="T3" fmla="*/ 2 h 2"/>
                <a:gd name="T4" fmla="*/ 0 w 2"/>
                <a:gd name="T5" fmla="*/ 0 h 2"/>
              </a:gdLst>
              <a:ahLst/>
              <a:cxnLst>
                <a:cxn ang="0">
                  <a:pos x="T0" y="T1"/>
                </a:cxn>
                <a:cxn ang="0">
                  <a:pos x="T2" y="T3"/>
                </a:cxn>
                <a:cxn ang="0">
                  <a:pos x="T4" y="T5"/>
                </a:cxn>
              </a:cxnLst>
              <a:rect l="0" t="0" r="r" b="b"/>
              <a:pathLst>
                <a:path w="2" h="2">
                  <a:moveTo>
                    <a:pt x="0" y="0"/>
                  </a:moveTo>
                  <a:cubicBezTo>
                    <a:pt x="1" y="0"/>
                    <a:pt x="1" y="1"/>
                    <a:pt x="2" y="2"/>
                  </a:cubicBezTo>
                  <a:cubicBezTo>
                    <a:pt x="1" y="2"/>
                    <a:pt x="0" y="1"/>
                    <a:pt x="0"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5619381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1AFA12-9E37-484E-9C9C-1302BF87E670}"/>
              </a:ext>
            </a:extLst>
          </p:cNvPr>
          <p:cNvSpPr>
            <a:spLocks noGrp="1"/>
          </p:cNvSpPr>
          <p:nvPr>
            <p:ph type="title"/>
          </p:nvPr>
        </p:nvSpPr>
        <p:spPr/>
        <p:txBody>
          <a:bodyPr/>
          <a:lstStyle/>
          <a:p>
            <a:r>
              <a:rPr lang="en-ZA" dirty="0"/>
              <a:t>Email Accounts</a:t>
            </a:r>
          </a:p>
        </p:txBody>
      </p:sp>
      <p:graphicFrame>
        <p:nvGraphicFramePr>
          <p:cNvPr id="4" name="Content Placeholder 3">
            <a:extLst>
              <a:ext uri="{FF2B5EF4-FFF2-40B4-BE49-F238E27FC236}">
                <a16:creationId xmlns:a16="http://schemas.microsoft.com/office/drawing/2014/main" id="{2405E6C9-FFEA-4E02-9B05-B835E23721DB}"/>
              </a:ext>
            </a:extLst>
          </p:cNvPr>
          <p:cNvGraphicFramePr>
            <a:graphicFrameLocks noGrp="1"/>
          </p:cNvGraphicFramePr>
          <p:nvPr>
            <p:ph idx="1"/>
            <p:extLst>
              <p:ext uri="{D42A27DB-BD31-4B8C-83A1-F6EECF244321}">
                <p14:modId xmlns:p14="http://schemas.microsoft.com/office/powerpoint/2010/main" val="1107631621"/>
              </p:ext>
            </p:extLst>
          </p:nvPr>
        </p:nvGraphicFramePr>
        <p:xfrm>
          <a:off x="1069975" y="1874838"/>
          <a:ext cx="9634538" cy="498316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534484831"/>
      </p:ext>
    </p:extLst>
  </p:cSld>
  <p:clrMapOvr>
    <a:masterClrMapping/>
  </p:clrMapOvr>
</p:sld>
</file>

<file path=ppt/theme/theme1.xml><?xml version="1.0" encoding="utf-8"?>
<a:theme xmlns:a="http://schemas.openxmlformats.org/drawingml/2006/main" name="BohemianVTI">
  <a:themeElements>
    <a:clrScheme name="AnalogousFromDarkSeedLeftStep">
      <a:dk1>
        <a:srgbClr val="000000"/>
      </a:dk1>
      <a:lt1>
        <a:srgbClr val="FFFFFF"/>
      </a:lt1>
      <a:dk2>
        <a:srgbClr val="1C2431"/>
      </a:dk2>
      <a:lt2>
        <a:srgbClr val="F1F3F0"/>
      </a:lt2>
      <a:accent1>
        <a:srgbClr val="A62DE3"/>
      </a:accent1>
      <a:accent2>
        <a:srgbClr val="562DD5"/>
      </a:accent2>
      <a:accent3>
        <a:srgbClr val="2D4CE3"/>
      </a:accent3>
      <a:accent4>
        <a:srgbClr val="1B86D1"/>
      </a:accent4>
      <a:accent5>
        <a:srgbClr val="25BEBE"/>
      </a:accent5>
      <a:accent6>
        <a:srgbClr val="19C57D"/>
      </a:accent6>
      <a:hlink>
        <a:srgbClr val="3897AA"/>
      </a:hlink>
      <a:folHlink>
        <a:srgbClr val="7F7F7F"/>
      </a:folHlink>
    </a:clrScheme>
    <a:fontScheme name="modern love avenir">
      <a:majorFont>
        <a:latin typeface="Modern Love"/>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ohemianVTI" id="{B5E50611-F7C7-47BC-81A6-BE9493DF8677}" vid="{7A26D0DD-A1A5-444B-B0FB-E7DB9E2D047F}"/>
    </a:ext>
  </a:extLst>
</a:theme>
</file>

<file path=docProps/app.xml><?xml version="1.0" encoding="utf-8"?>
<Properties xmlns="http://schemas.openxmlformats.org/officeDocument/2006/extended-properties" xmlns:vt="http://schemas.openxmlformats.org/officeDocument/2006/docPropsVTypes">
  <TotalTime>377</TotalTime>
  <Words>341</Words>
  <Application>Microsoft Office PowerPoint</Application>
  <PresentationFormat>Widescreen</PresentationFormat>
  <Paragraphs>58</Paragraphs>
  <Slides>20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Avenir Next LT Pro</vt:lpstr>
      <vt:lpstr>Modern Love</vt:lpstr>
      <vt:lpstr>BohemianVTI</vt:lpstr>
      <vt:lpstr>Digital Behaviour on Individual</vt:lpstr>
      <vt:lpstr>Table of Content</vt:lpstr>
      <vt:lpstr>Introduction</vt:lpstr>
      <vt:lpstr>Town Per Municipality</vt:lpstr>
      <vt:lpstr>Town Per Municipality Cont..</vt:lpstr>
      <vt:lpstr>Overview of represented Age Groups</vt:lpstr>
      <vt:lpstr>Population per area</vt:lpstr>
      <vt:lpstr>Digital skills in both email and bank accounts</vt:lpstr>
      <vt:lpstr>Email Accounts</vt:lpstr>
      <vt:lpstr>Bank Account</vt:lpstr>
      <vt:lpstr>Population group </vt:lpstr>
      <vt:lpstr>Population Group</vt:lpstr>
      <vt:lpstr>Level of education </vt:lpstr>
      <vt:lpstr>Education</vt:lpstr>
      <vt:lpstr>Employment Status based on age group. </vt:lpstr>
      <vt:lpstr>Employment status</vt:lpstr>
      <vt:lpstr>Household income per month </vt:lpstr>
      <vt:lpstr>Household income per month</vt:lpstr>
      <vt:lpstr>Problem</vt:lpstr>
      <vt:lpstr>Solution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Digital Behaviour on Individual</dc:title>
  <dc:creator>TNT Tronics</dc:creator>
  <cp:lastModifiedBy>TNT Tronics</cp:lastModifiedBy>
  <cp:revision>19</cp:revision>
  <dcterms:created xsi:type="dcterms:W3CDTF">2021-02-28T05:26:46Z</dcterms:created>
  <dcterms:modified xsi:type="dcterms:W3CDTF">2021-02-28T11:43:56Z</dcterms:modified>
</cp:coreProperties>
</file>