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2" r:id="rId6"/>
    <p:sldId id="284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SA Statistics Report and Forecasts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5792BA"/>
                </a:solidFill>
              </a:rPr>
              <a:t>Lemogang Matlou</a:t>
            </a:r>
            <a:endParaRPr lang="en-US" sz="2300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8C49-9264-4863-B6DC-455844F1C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319597"/>
            <a:ext cx="9440034" cy="1228003"/>
          </a:xfrm>
        </p:spPr>
        <p:txBody>
          <a:bodyPr>
            <a:normAutofit fontScale="90000"/>
          </a:bodyPr>
          <a:lstStyle/>
          <a:p>
            <a:r>
              <a:rPr lang="en-US" dirty="0"/>
              <a:t>Solving the problem of Unemployment using data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E18A-D0AF-404C-8E27-19DB715AC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080" y="5149048"/>
            <a:ext cx="10333839" cy="3817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policy I’m dealing is the Expansionary monetary policy which aims at stabilizing the economy</a:t>
            </a:r>
            <a:endParaRPr lang="en-ZA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B389CBE-6DD2-4E87-B331-5558272DDC61}"/>
              </a:ext>
            </a:extLst>
          </p:cNvPr>
          <p:cNvSpPr txBox="1">
            <a:spLocks/>
          </p:cNvSpPr>
          <p:nvPr/>
        </p:nvSpPr>
        <p:spPr>
          <a:xfrm>
            <a:off x="1244353" y="3085813"/>
            <a:ext cx="9399178" cy="15898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decided to build a web application which makes the government aware of what’s happening in our country, anyone can also use the app to apply for jobs online and they can take a questionnaire to see whether they have a chance of getting employed or not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8B27AD4-DD4E-4507-9B65-C9F7C2C1578B}"/>
              </a:ext>
            </a:extLst>
          </p:cNvPr>
          <p:cNvSpPr txBox="1">
            <a:spLocks/>
          </p:cNvSpPr>
          <p:nvPr/>
        </p:nvSpPr>
        <p:spPr>
          <a:xfrm>
            <a:off x="1466295" y="1777014"/>
            <a:ext cx="9399178" cy="107938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is really a valuable tool to have, we can use it for solving real world problems, but can we use it for solving the problem of unemployment ?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866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DC768-4471-4C68-9107-6D680C7F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896" y="139085"/>
            <a:ext cx="10254314" cy="429086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from Data analysis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56561-7ED2-4457-8DD5-10A50FE1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594" y="1375556"/>
            <a:ext cx="4503053" cy="233334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4099A3A-D612-42B7-A3C3-9A339CAA81A9}"/>
              </a:ext>
            </a:extLst>
          </p:cNvPr>
          <p:cNvSpPr txBox="1">
            <a:spLocks/>
          </p:cNvSpPr>
          <p:nvPr/>
        </p:nvSpPr>
        <p:spPr>
          <a:xfrm>
            <a:off x="656948" y="721610"/>
            <a:ext cx="10431262" cy="107938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 2013, 22013 people were employed and 7309 were unemployed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E45BC6-59CF-424F-BEC1-AB388D84A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96" y="4304989"/>
            <a:ext cx="4056776" cy="23549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D1F57B-62BF-42AD-A102-27F9FA372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96" y="1375556"/>
            <a:ext cx="4096267" cy="2700925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CC392D90-8C55-4CA8-9BA1-336D847A2E15}"/>
              </a:ext>
            </a:extLst>
          </p:cNvPr>
          <p:cNvSpPr txBox="1">
            <a:spLocks/>
          </p:cNvSpPr>
          <p:nvPr/>
        </p:nvSpPr>
        <p:spPr>
          <a:xfrm>
            <a:off x="5371785" y="4494642"/>
            <a:ext cx="5716425" cy="987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Covid-19 has affected the unemployment rate badly, thousands of people lost their jobs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603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774F-30DC-464A-9811-792771D98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2119" y="223520"/>
            <a:ext cx="9440034" cy="1404698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Forecasting and Reporting really important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2E15D-52B8-410E-BA84-7D8A6337D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92" y="2362730"/>
            <a:ext cx="10338015" cy="131029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0" i="0" dirty="0">
                <a:effectLst/>
                <a:latin typeface="arial" panose="020B0604020202020204" pitchFamily="34" charset="0"/>
              </a:rPr>
              <a:t>Allows businesses and governments to set goals based on predictions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0" i="0" dirty="0">
                <a:effectLst/>
                <a:latin typeface="arial" panose="020B0604020202020204" pitchFamily="34" charset="0"/>
              </a:rPr>
              <a:t>Governmen</a:t>
            </a:r>
            <a:r>
              <a:rPr lang="en-US" dirty="0">
                <a:effectLst/>
                <a:latin typeface="arial" panose="020B0604020202020204" pitchFamily="34" charset="0"/>
              </a:rPr>
              <a:t>ts will manage their resources better after </a:t>
            </a:r>
            <a:r>
              <a:rPr lang="en-US" dirty="0" err="1">
                <a:effectLst/>
                <a:latin typeface="arial" panose="020B0604020202020204" pitchFamily="34" charset="0"/>
              </a:rPr>
              <a:t>analysing</a:t>
            </a:r>
            <a:r>
              <a:rPr lang="en-US" dirty="0">
                <a:effectLst/>
                <a:latin typeface="arial" panose="020B0604020202020204" pitchFamily="34" charset="0"/>
              </a:rPr>
              <a:t> the forecasts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0" i="0" dirty="0">
                <a:effectLst/>
                <a:latin typeface="arial" panose="020B0604020202020204" pitchFamily="34" charset="0"/>
              </a:rPr>
              <a:t>Reporting makes the government aware of what’s happening in our country</a:t>
            </a:r>
          </a:p>
          <a:p>
            <a:endParaRPr lang="en-ZA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97B8F31-5FA6-4CE4-BD66-2503CB321E42}"/>
              </a:ext>
            </a:extLst>
          </p:cNvPr>
          <p:cNvSpPr txBox="1">
            <a:spLocks/>
          </p:cNvSpPr>
          <p:nvPr/>
        </p:nvSpPr>
        <p:spPr>
          <a:xfrm>
            <a:off x="2340038" y="4407534"/>
            <a:ext cx="7004196" cy="56308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Let’s walk through the web app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0157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{27D36237-A0ED-42E0-BB76-134360605385}tf11665031_win32</Template>
  <TotalTime>262</TotalTime>
  <Words>182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Nova</vt:lpstr>
      <vt:lpstr>Arial Nova Light</vt:lpstr>
      <vt:lpstr>Wingdings</vt:lpstr>
      <vt:lpstr>Wingdings 2</vt:lpstr>
      <vt:lpstr>SlateVTI</vt:lpstr>
      <vt:lpstr>SA Statistics Report and Forecasts</vt:lpstr>
      <vt:lpstr>Solving the problem of Unemployment using data</vt:lpstr>
      <vt:lpstr>Results from Data analysis</vt:lpstr>
      <vt:lpstr>Why is Forecasting and Reporting really important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 Statistics Report and Forecasts</dc:title>
  <dc:creator>Lemogang Matlou</dc:creator>
  <cp:lastModifiedBy>Lemogang Matlou</cp:lastModifiedBy>
  <cp:revision>18</cp:revision>
  <dcterms:created xsi:type="dcterms:W3CDTF">2021-02-27T19:54:34Z</dcterms:created>
  <dcterms:modified xsi:type="dcterms:W3CDTF">2021-02-28T10:53:41Z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