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88" r:id="rId6"/>
    <p:sldId id="289" r:id="rId7"/>
    <p:sldId id="290" r:id="rId8"/>
    <p:sldId id="291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3600" b="1" i="1" dirty="0">
                <a:solidFill>
                  <a:srgbClr val="FFFFFF"/>
                </a:solidFill>
                <a:latin typeface="Algerian" panose="04020705040A02060702" pitchFamily="82" charset="0"/>
              </a:rPr>
              <a:t>           Team     mlGurus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2800" b="1" i="1" dirty="0">
                <a:solidFill>
                  <a:srgbClr val="FFFFFF">
                    <a:alpha val="75000"/>
                  </a:srgbClr>
                </a:solidFill>
                <a:latin typeface="Algerian" panose="04020705040A02060702" pitchFamily="82" charset="0"/>
                <a:cs typeface="Angsana New" panose="020B0502040204020203" pitchFamily="18" charset="-34"/>
              </a:rPr>
              <a:t>           Job.ai</a:t>
            </a: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39EE-4A36-4CA3-94D4-F7FEA2D24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90843"/>
            <a:ext cx="11029616" cy="13000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 identified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516C31-D7CA-4646-9F08-1550CA32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29" y="1651116"/>
            <a:ext cx="11029615" cy="35557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Statistics South Africa stated that the unemployment rate stood at 32.5% in the October-December quarter,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meaning 7.2 million people had been unemployed, up from 30.8% in the previous three month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Also, as of 2020 covid-19  had a very huge impact in terms of high unemployment rate</a:t>
            </a:r>
          </a:p>
          <a:p>
            <a:pPr marL="0" indent="0">
              <a:buNone/>
            </a:pPr>
            <a:r>
              <a:rPr lang="en-US" dirty="0"/>
              <a:t>Reference: https://www.reuters.com/article/us-safrica-economy-unemployment/south-africas-unemployment-rate-jumps-to-new-record-high-idUSKBN2AN0S1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295BD-EBF7-4B4A-83BA-54CD7D95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386" y="4164037"/>
            <a:ext cx="4459458" cy="25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6308-9A56-4B90-9CBA-98FBDA72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INSIGHTS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F9A6EE-E856-44AB-B48A-F61E77995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09" y="2103024"/>
            <a:ext cx="6382441" cy="4271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29DCB-2EFA-4BDC-A517-F746BDA1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50" y="1890876"/>
            <a:ext cx="4172532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0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0A90-E14E-4D49-9C18-09A2B5F1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BC1A-F9F9-40AB-AF38-EF5BB70D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059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Building a machine learning based system which identifies individuals at high risk of long-term unemployment</a:t>
            </a:r>
            <a:r>
              <a:rPr lang="en-ZA" dirty="0"/>
              <a:t> so the government can provide more resources according to their needs, this may be new skills or new jobs based on their skills.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Recommend new skills in demand to individuals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Using shap values, identifying factors such as discrimination and many more when employers are hiring,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dirty="0"/>
              <a:t>Our system achieved an accuracy </a:t>
            </a:r>
            <a:r>
              <a:rPr lang="en-ZA"/>
              <a:t>of around 99%</a:t>
            </a:r>
            <a:endParaRPr lang="en-ZA" dirty="0"/>
          </a:p>
          <a:p>
            <a:pPr marL="0" indent="0">
              <a:buNone/>
            </a:pPr>
            <a:r>
              <a:rPr lang="en-ZA" b="1" u="sng" dirty="0"/>
              <a:t>ASSUMPTION:</a:t>
            </a:r>
          </a:p>
          <a:p>
            <a:pPr marL="0" indent="0">
              <a:buNone/>
            </a:pPr>
            <a:r>
              <a:rPr lang="en-ZA" dirty="0"/>
              <a:t>Assume the system predicts high risk of long-term unemployment, and then using shap values we find out that the                  fact that the individual is a female contributed 90% to the prediction, we can flag a discrimination and the government       may perhaps create new regulations which  stated there must be an equal number of females and males at workplaces.</a:t>
            </a:r>
          </a:p>
        </p:txBody>
      </p:sp>
    </p:spTree>
    <p:extLst>
      <p:ext uri="{BB962C8B-B14F-4D97-AF65-F5344CB8AC3E}">
        <p14:creationId xmlns:p14="http://schemas.microsoft.com/office/powerpoint/2010/main" val="100762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E730-BE5C-4DF5-8A37-4C794877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 used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8D0D1-5839-4706-B00A-B3591390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dataset used is the Quarterly Labour Force Survey (3</a:t>
            </a:r>
            <a:r>
              <a:rPr lang="en-US" baseline="30000" dirty="0"/>
              <a:t>RD</a:t>
            </a:r>
            <a:r>
              <a:rPr lang="en-US" dirty="0"/>
              <a:t> Quarter 2013)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55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9218-9F68-4F81-943B-0C312CA1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993913"/>
            <a:ext cx="11029615" cy="4981437"/>
          </a:xfrm>
        </p:spPr>
        <p:txBody>
          <a:bodyPr/>
          <a:lstStyle/>
          <a:p>
            <a:r>
              <a:rPr lang="en-US" dirty="0"/>
              <a:t>                                                     </a:t>
            </a:r>
            <a:r>
              <a:rPr lang="en-US" sz="4400" b="1" dirty="0"/>
              <a:t>THANK YOU !!!!!</a:t>
            </a:r>
            <a:endParaRPr lang="en-ZA" sz="4400" b="1" dirty="0"/>
          </a:p>
        </p:txBody>
      </p:sp>
    </p:spTree>
    <p:extLst>
      <p:ext uri="{BB962C8B-B14F-4D97-AF65-F5344CB8AC3E}">
        <p14:creationId xmlns:p14="http://schemas.microsoft.com/office/powerpoint/2010/main" val="26187775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DFF128958ED34DAFB4BCB561FD2873" ma:contentTypeVersion="0" ma:contentTypeDescription="Create a new document." ma:contentTypeScope="" ma:versionID="fdd1760b8a2a74face0d1f22f8f18b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0b1025f33ad96ac355f4d2d79c009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750F9-3F19-4890-BB88-A3ABF83B3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{E0197B45-2215-4621-AFFD-ECA5CF3DCF93}tf67061901_win32</Template>
  <TotalTime>194</TotalTime>
  <Words>238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Franklin Gothic Book</vt:lpstr>
      <vt:lpstr>Franklin Gothic Demi</vt:lpstr>
      <vt:lpstr>Gill Sans MT</vt:lpstr>
      <vt:lpstr>Wingdings</vt:lpstr>
      <vt:lpstr>Wingdings 2</vt:lpstr>
      <vt:lpstr>DividendVTI</vt:lpstr>
      <vt:lpstr>           Team     mlGurus</vt:lpstr>
      <vt:lpstr>Problem identified</vt:lpstr>
      <vt:lpstr>DATA INSIGHTS</vt:lpstr>
      <vt:lpstr>SOLUTION</vt:lpstr>
      <vt:lpstr>Datasets used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    mlGurus</dc:title>
  <dc:creator>Kutlwano Tshatiwa</dc:creator>
  <cp:lastModifiedBy>Kutlwano Tshatiwa</cp:lastModifiedBy>
  <cp:revision>14</cp:revision>
  <dcterms:created xsi:type="dcterms:W3CDTF">2021-02-27T14:05:15Z</dcterms:created>
  <dcterms:modified xsi:type="dcterms:W3CDTF">2021-02-28T09:29:46Z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0x01010070DFF128958ED34DAFB4BCB561FD2873</vt:lpwstr>
  </property>
</Properties>
</file>