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57" r:id="rId5"/>
    <p:sldId id="260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B0DEEA-22EB-48DD-AC0C-461F6542AA37}" v="17" dt="2021-02-27T21:08:10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BULELE MVINJELWA" userId="98ade3c0ae492db0" providerId="LiveId" clId="{ABB0DEEA-22EB-48DD-AC0C-461F6542AA37}"/>
    <pc:docChg chg="custSel addSld delSld modSld">
      <pc:chgData name="SIBULELE MVINJELWA" userId="98ade3c0ae492db0" providerId="LiveId" clId="{ABB0DEEA-22EB-48DD-AC0C-461F6542AA37}" dt="2021-02-27T21:31:00.549" v="1019" actId="20577"/>
      <pc:docMkLst>
        <pc:docMk/>
      </pc:docMkLst>
      <pc:sldChg chg="modSp mod">
        <pc:chgData name="SIBULELE MVINJELWA" userId="98ade3c0ae492db0" providerId="LiveId" clId="{ABB0DEEA-22EB-48DD-AC0C-461F6542AA37}" dt="2021-02-27T19:06:12.888" v="648" actId="20577"/>
        <pc:sldMkLst>
          <pc:docMk/>
          <pc:sldMk cId="3002842359" sldId="257"/>
        </pc:sldMkLst>
        <pc:spChg chg="mod">
          <ac:chgData name="SIBULELE MVINJELWA" userId="98ade3c0ae492db0" providerId="LiveId" clId="{ABB0DEEA-22EB-48DD-AC0C-461F6542AA37}" dt="2021-02-27T19:06:12.888" v="648" actId="20577"/>
          <ac:spMkLst>
            <pc:docMk/>
            <pc:sldMk cId="3002842359" sldId="257"/>
            <ac:spMk id="3" creationId="{D1BD799D-2E17-4A70-865C-4D6DFD8F23E2}"/>
          </ac:spMkLst>
        </pc:spChg>
      </pc:sldChg>
      <pc:sldChg chg="addSp modSp new mod">
        <pc:chgData name="SIBULELE MVINJELWA" userId="98ade3c0ae492db0" providerId="LiveId" clId="{ABB0DEEA-22EB-48DD-AC0C-461F6542AA37}" dt="2021-02-27T19:21:03.428" v="653" actId="1076"/>
        <pc:sldMkLst>
          <pc:docMk/>
          <pc:sldMk cId="1555644179" sldId="260"/>
        </pc:sldMkLst>
        <pc:spChg chg="mod">
          <ac:chgData name="SIBULELE MVINJELWA" userId="98ade3c0ae492db0" providerId="LiveId" clId="{ABB0DEEA-22EB-48DD-AC0C-461F6542AA37}" dt="2021-02-27T18:53:53.313" v="635" actId="122"/>
          <ac:spMkLst>
            <pc:docMk/>
            <pc:sldMk cId="1555644179" sldId="260"/>
            <ac:spMk id="2" creationId="{EF8B3909-1895-4527-B6D4-6BE67CB808E9}"/>
          </ac:spMkLst>
        </pc:spChg>
        <pc:spChg chg="mod">
          <ac:chgData name="SIBULELE MVINJELWA" userId="98ade3c0ae492db0" providerId="LiveId" clId="{ABB0DEEA-22EB-48DD-AC0C-461F6542AA37}" dt="2021-02-27T18:53:28.302" v="634" actId="27636"/>
          <ac:spMkLst>
            <pc:docMk/>
            <pc:sldMk cId="1555644179" sldId="260"/>
            <ac:spMk id="3" creationId="{A94C971E-8918-406A-BAEF-2F78EE0355BC}"/>
          </ac:spMkLst>
        </pc:spChg>
        <pc:spChg chg="add mod">
          <ac:chgData name="SIBULELE MVINJELWA" userId="98ade3c0ae492db0" providerId="LiveId" clId="{ABB0DEEA-22EB-48DD-AC0C-461F6542AA37}" dt="2021-02-27T19:21:03.428" v="653" actId="1076"/>
          <ac:spMkLst>
            <pc:docMk/>
            <pc:sldMk cId="1555644179" sldId="260"/>
            <ac:spMk id="4" creationId="{56757398-82AD-4C27-BD8A-54BA56CFC7A4}"/>
          </ac:spMkLst>
        </pc:spChg>
        <pc:spChg chg="add mod">
          <ac:chgData name="SIBULELE MVINJELWA" userId="98ade3c0ae492db0" providerId="LiveId" clId="{ABB0DEEA-22EB-48DD-AC0C-461F6542AA37}" dt="2021-02-27T18:57:04.004" v="640" actId="1076"/>
          <ac:spMkLst>
            <pc:docMk/>
            <pc:sldMk cId="1555644179" sldId="260"/>
            <ac:spMk id="7" creationId="{1FE20EED-7752-4ACA-B28B-D039AAB63496}"/>
          </ac:spMkLst>
        </pc:spChg>
        <pc:spChg chg="add mod">
          <ac:chgData name="SIBULELE MVINJELWA" userId="98ade3c0ae492db0" providerId="LiveId" clId="{ABB0DEEA-22EB-48DD-AC0C-461F6542AA37}" dt="2021-02-27T18:55:47.816" v="638" actId="1076"/>
          <ac:spMkLst>
            <pc:docMk/>
            <pc:sldMk cId="1555644179" sldId="260"/>
            <ac:spMk id="9" creationId="{E41FC668-25BB-4F27-B34F-CE6A4C5F474B}"/>
          </ac:spMkLst>
        </pc:spChg>
        <pc:spChg chg="add mod">
          <ac:chgData name="SIBULELE MVINJELWA" userId="98ade3c0ae492db0" providerId="LiveId" clId="{ABB0DEEA-22EB-48DD-AC0C-461F6542AA37}" dt="2021-02-27T18:55:34.417" v="636" actId="1076"/>
          <ac:spMkLst>
            <pc:docMk/>
            <pc:sldMk cId="1555644179" sldId="260"/>
            <ac:spMk id="11" creationId="{513490DD-1AEB-4FE2-9D21-B8752D29563B}"/>
          </ac:spMkLst>
        </pc:spChg>
        <pc:cxnChg chg="add mod">
          <ac:chgData name="SIBULELE MVINJELWA" userId="98ade3c0ae492db0" providerId="LiveId" clId="{ABB0DEEA-22EB-48DD-AC0C-461F6542AA37}" dt="2021-02-27T19:21:03.428" v="653" actId="1076"/>
          <ac:cxnSpMkLst>
            <pc:docMk/>
            <pc:sldMk cId="1555644179" sldId="260"/>
            <ac:cxnSpMk id="6" creationId="{E04559CB-FFE2-46C1-B8DD-3EDCBA166F30}"/>
          </ac:cxnSpMkLst>
        </pc:cxnChg>
        <pc:cxnChg chg="add mod">
          <ac:chgData name="SIBULELE MVINJELWA" userId="98ade3c0ae492db0" providerId="LiveId" clId="{ABB0DEEA-22EB-48DD-AC0C-461F6542AA37}" dt="2021-02-27T18:57:15.794" v="642" actId="14100"/>
          <ac:cxnSpMkLst>
            <pc:docMk/>
            <pc:sldMk cId="1555644179" sldId="260"/>
            <ac:cxnSpMk id="8" creationId="{C241043E-7266-495F-B719-4CE5B3A297FB}"/>
          </ac:cxnSpMkLst>
        </pc:cxnChg>
        <pc:cxnChg chg="add mod">
          <ac:chgData name="SIBULELE MVINJELWA" userId="98ade3c0ae492db0" providerId="LiveId" clId="{ABB0DEEA-22EB-48DD-AC0C-461F6542AA37}" dt="2021-02-27T18:57:26.756" v="644" actId="14100"/>
          <ac:cxnSpMkLst>
            <pc:docMk/>
            <pc:sldMk cId="1555644179" sldId="260"/>
            <ac:cxnSpMk id="10" creationId="{3687FEC4-D1B3-4AF3-A07F-23813C3613E8}"/>
          </ac:cxnSpMkLst>
        </pc:cxnChg>
      </pc:sldChg>
      <pc:sldChg chg="addSp delSp modSp new del mod">
        <pc:chgData name="SIBULELE MVINJELWA" userId="98ade3c0ae492db0" providerId="LiveId" clId="{ABB0DEEA-22EB-48DD-AC0C-461F6542AA37}" dt="2021-02-27T19:35:36.994" v="722" actId="47"/>
        <pc:sldMkLst>
          <pc:docMk/>
          <pc:sldMk cId="331031218" sldId="261"/>
        </pc:sldMkLst>
        <pc:spChg chg="mod">
          <ac:chgData name="SIBULELE MVINJELWA" userId="98ade3c0ae492db0" providerId="LiveId" clId="{ABB0DEEA-22EB-48DD-AC0C-461F6542AA37}" dt="2021-02-27T19:22:43.526" v="691" actId="20577"/>
          <ac:spMkLst>
            <pc:docMk/>
            <pc:sldMk cId="331031218" sldId="261"/>
            <ac:spMk id="2" creationId="{44CA5305-DD2F-43C4-BD09-BB9E661FF14A}"/>
          </ac:spMkLst>
        </pc:spChg>
        <pc:spChg chg="del">
          <ac:chgData name="SIBULELE MVINJELWA" userId="98ade3c0ae492db0" providerId="LiveId" clId="{ABB0DEEA-22EB-48DD-AC0C-461F6542AA37}" dt="2021-02-27T19:29:25.790" v="692"/>
          <ac:spMkLst>
            <pc:docMk/>
            <pc:sldMk cId="331031218" sldId="261"/>
            <ac:spMk id="3" creationId="{8B4DB8C8-9E98-4277-8EC8-83F2B54622B7}"/>
          </ac:spMkLst>
        </pc:spChg>
        <pc:picChg chg="add mod">
          <ac:chgData name="SIBULELE MVINJELWA" userId="98ade3c0ae492db0" providerId="LiveId" clId="{ABB0DEEA-22EB-48DD-AC0C-461F6542AA37}" dt="2021-02-27T19:29:31.808" v="693" actId="1076"/>
          <ac:picMkLst>
            <pc:docMk/>
            <pc:sldMk cId="331031218" sldId="261"/>
            <ac:picMk id="4" creationId="{63121B7D-9F38-4F3A-8366-D6F090D650C8}"/>
          </ac:picMkLst>
        </pc:picChg>
      </pc:sldChg>
      <pc:sldChg chg="addSp delSp modSp new mod">
        <pc:chgData name="SIBULELE MVINJELWA" userId="98ade3c0ae492db0" providerId="LiveId" clId="{ABB0DEEA-22EB-48DD-AC0C-461F6542AA37}" dt="2021-02-27T19:35:12.656" v="721" actId="14100"/>
        <pc:sldMkLst>
          <pc:docMk/>
          <pc:sldMk cId="2246133365" sldId="262"/>
        </pc:sldMkLst>
        <pc:spChg chg="mod">
          <ac:chgData name="SIBULELE MVINJELWA" userId="98ade3c0ae492db0" providerId="LiveId" clId="{ABB0DEEA-22EB-48DD-AC0C-461F6542AA37}" dt="2021-02-27T19:35:00.552" v="719" actId="14100"/>
          <ac:spMkLst>
            <pc:docMk/>
            <pc:sldMk cId="2246133365" sldId="262"/>
            <ac:spMk id="2" creationId="{C8CB548F-241A-491E-9827-CB59E1A8DE45}"/>
          </ac:spMkLst>
        </pc:spChg>
        <pc:spChg chg="del">
          <ac:chgData name="SIBULELE MVINJELWA" userId="98ade3c0ae492db0" providerId="LiveId" clId="{ABB0DEEA-22EB-48DD-AC0C-461F6542AA37}" dt="2021-02-27T19:31:45.194" v="695"/>
          <ac:spMkLst>
            <pc:docMk/>
            <pc:sldMk cId="2246133365" sldId="262"/>
            <ac:spMk id="3" creationId="{3570389E-6121-4BD0-9018-583E71D28E57}"/>
          </ac:spMkLst>
        </pc:spChg>
        <pc:spChg chg="mod">
          <ac:chgData name="SIBULELE MVINJELWA" userId="98ade3c0ae492db0" providerId="LiveId" clId="{ABB0DEEA-22EB-48DD-AC0C-461F6542AA37}" dt="2021-02-27T19:34:23.312" v="714" actId="27636"/>
          <ac:spMkLst>
            <pc:docMk/>
            <pc:sldMk cId="2246133365" sldId="262"/>
            <ac:spMk id="4" creationId="{D8D9896D-1EF4-45C1-8170-2A238A7365E9}"/>
          </ac:spMkLst>
        </pc:spChg>
        <pc:picChg chg="add mod">
          <ac:chgData name="SIBULELE MVINJELWA" userId="98ade3c0ae492db0" providerId="LiveId" clId="{ABB0DEEA-22EB-48DD-AC0C-461F6542AA37}" dt="2021-02-27T19:35:12.656" v="721" actId="14100"/>
          <ac:picMkLst>
            <pc:docMk/>
            <pc:sldMk cId="2246133365" sldId="262"/>
            <ac:picMk id="5" creationId="{8E00DEEA-8B41-424C-A9CA-C58232EE8060}"/>
          </ac:picMkLst>
        </pc:picChg>
        <pc:picChg chg="add del mod">
          <ac:chgData name="SIBULELE MVINJELWA" userId="98ade3c0ae492db0" providerId="LiveId" clId="{ABB0DEEA-22EB-48DD-AC0C-461F6542AA37}" dt="2021-02-27T19:33:46.426" v="709" actId="21"/>
          <ac:picMkLst>
            <pc:docMk/>
            <pc:sldMk cId="2246133365" sldId="262"/>
            <ac:picMk id="7" creationId="{4044676A-0E38-4FC2-ADF2-8AB6449256BE}"/>
          </ac:picMkLst>
        </pc:picChg>
      </pc:sldChg>
      <pc:sldChg chg="addSp delSp modSp new mod">
        <pc:chgData name="SIBULELE MVINJELWA" userId="98ade3c0ae492db0" providerId="LiveId" clId="{ABB0DEEA-22EB-48DD-AC0C-461F6542AA37}" dt="2021-02-27T19:59:37.020" v="815" actId="122"/>
        <pc:sldMkLst>
          <pc:docMk/>
          <pc:sldMk cId="215286267" sldId="263"/>
        </pc:sldMkLst>
        <pc:spChg chg="mod">
          <ac:chgData name="SIBULELE MVINJELWA" userId="98ade3c0ae492db0" providerId="LiveId" clId="{ABB0DEEA-22EB-48DD-AC0C-461F6542AA37}" dt="2021-02-27T19:59:37.020" v="815" actId="122"/>
          <ac:spMkLst>
            <pc:docMk/>
            <pc:sldMk cId="215286267" sldId="263"/>
            <ac:spMk id="2" creationId="{770FF00F-F6CC-4D40-96E8-D8EA991D1D77}"/>
          </ac:spMkLst>
        </pc:spChg>
        <pc:spChg chg="del">
          <ac:chgData name="SIBULELE MVINJELWA" userId="98ade3c0ae492db0" providerId="LiveId" clId="{ABB0DEEA-22EB-48DD-AC0C-461F6542AA37}" dt="2021-02-27T19:52:02.740" v="724"/>
          <ac:spMkLst>
            <pc:docMk/>
            <pc:sldMk cId="215286267" sldId="263"/>
            <ac:spMk id="3" creationId="{EB64DD64-3104-43C9-B4F3-A8F76767644F}"/>
          </ac:spMkLst>
        </pc:spChg>
        <pc:spChg chg="del">
          <ac:chgData name="SIBULELE MVINJELWA" userId="98ade3c0ae492db0" providerId="LiveId" clId="{ABB0DEEA-22EB-48DD-AC0C-461F6542AA37}" dt="2021-02-27T19:52:50.849" v="725"/>
          <ac:spMkLst>
            <pc:docMk/>
            <pc:sldMk cId="215286267" sldId="263"/>
            <ac:spMk id="4" creationId="{EF3B16CA-5384-4829-B9F6-6129B1F515C1}"/>
          </ac:spMkLst>
        </pc:spChg>
        <pc:spChg chg="add mod">
          <ac:chgData name="SIBULELE MVINJELWA" userId="98ade3c0ae492db0" providerId="LiveId" clId="{ABB0DEEA-22EB-48DD-AC0C-461F6542AA37}" dt="2021-02-27T19:58:32.412" v="784" actId="207"/>
          <ac:spMkLst>
            <pc:docMk/>
            <pc:sldMk cId="215286267" sldId="263"/>
            <ac:spMk id="8" creationId="{1A98B798-6EF6-4C5E-B801-BF718BD8DCC0}"/>
          </ac:spMkLst>
        </pc:spChg>
        <pc:spChg chg="add mod">
          <ac:chgData name="SIBULELE MVINJELWA" userId="98ade3c0ae492db0" providerId="LiveId" clId="{ABB0DEEA-22EB-48DD-AC0C-461F6542AA37}" dt="2021-02-27T19:58:36.567" v="785" actId="207"/>
          <ac:spMkLst>
            <pc:docMk/>
            <pc:sldMk cId="215286267" sldId="263"/>
            <ac:spMk id="9" creationId="{AFAA1FC8-2499-45C6-AE7D-02414AC85122}"/>
          </ac:spMkLst>
        </pc:spChg>
        <pc:spChg chg="add mod">
          <ac:chgData name="SIBULELE MVINJELWA" userId="98ade3c0ae492db0" providerId="LiveId" clId="{ABB0DEEA-22EB-48DD-AC0C-461F6542AA37}" dt="2021-02-27T19:58:39.970" v="786" actId="207"/>
          <ac:spMkLst>
            <pc:docMk/>
            <pc:sldMk cId="215286267" sldId="263"/>
            <ac:spMk id="10" creationId="{7CBA4199-E5CA-4C7E-A1CD-6A28DC12E6FF}"/>
          </ac:spMkLst>
        </pc:spChg>
        <pc:picChg chg="add mod">
          <ac:chgData name="SIBULELE MVINJELWA" userId="98ade3c0ae492db0" providerId="LiveId" clId="{ABB0DEEA-22EB-48DD-AC0C-461F6542AA37}" dt="2021-02-27T19:54:45.176" v="744" actId="14100"/>
          <ac:picMkLst>
            <pc:docMk/>
            <pc:sldMk cId="215286267" sldId="263"/>
            <ac:picMk id="5" creationId="{61C9BCFB-C4A7-45E8-A7C3-72DECBDF8911}"/>
          </ac:picMkLst>
        </pc:picChg>
        <pc:picChg chg="add mod">
          <ac:chgData name="SIBULELE MVINJELWA" userId="98ade3c0ae492db0" providerId="LiveId" clId="{ABB0DEEA-22EB-48DD-AC0C-461F6542AA37}" dt="2021-02-27T19:54:35.024" v="740" actId="14100"/>
          <ac:picMkLst>
            <pc:docMk/>
            <pc:sldMk cId="215286267" sldId="263"/>
            <ac:picMk id="6" creationId="{350D64EF-9BE7-4B6F-9BF9-77DF86CDC939}"/>
          </ac:picMkLst>
        </pc:picChg>
        <pc:picChg chg="add mod">
          <ac:chgData name="SIBULELE MVINJELWA" userId="98ade3c0ae492db0" providerId="LiveId" clId="{ABB0DEEA-22EB-48DD-AC0C-461F6542AA37}" dt="2021-02-27T19:54:39.911" v="742" actId="14100"/>
          <ac:picMkLst>
            <pc:docMk/>
            <pc:sldMk cId="215286267" sldId="263"/>
            <ac:picMk id="7" creationId="{756F7072-65B1-40B8-A81B-12FDE1F57521}"/>
          </ac:picMkLst>
        </pc:picChg>
      </pc:sldChg>
      <pc:sldChg chg="modSp new mod">
        <pc:chgData name="SIBULELE MVINJELWA" userId="98ade3c0ae492db0" providerId="LiveId" clId="{ABB0DEEA-22EB-48DD-AC0C-461F6542AA37}" dt="2021-02-27T20:11:30.173" v="994" actId="20577"/>
        <pc:sldMkLst>
          <pc:docMk/>
          <pc:sldMk cId="2466470184" sldId="264"/>
        </pc:sldMkLst>
        <pc:spChg chg="mod">
          <ac:chgData name="SIBULELE MVINJELWA" userId="98ade3c0ae492db0" providerId="LiveId" clId="{ABB0DEEA-22EB-48DD-AC0C-461F6542AA37}" dt="2021-02-27T20:08:10.257" v="971" actId="122"/>
          <ac:spMkLst>
            <pc:docMk/>
            <pc:sldMk cId="2466470184" sldId="264"/>
            <ac:spMk id="2" creationId="{E6AB6CB2-BBD8-43F3-908D-DFCF11729058}"/>
          </ac:spMkLst>
        </pc:spChg>
        <pc:spChg chg="mod">
          <ac:chgData name="SIBULELE MVINJELWA" userId="98ade3c0ae492db0" providerId="LiveId" clId="{ABB0DEEA-22EB-48DD-AC0C-461F6542AA37}" dt="2021-02-27T20:08:35.950" v="975" actId="14100"/>
          <ac:spMkLst>
            <pc:docMk/>
            <pc:sldMk cId="2466470184" sldId="264"/>
            <ac:spMk id="3" creationId="{3E60E47C-F971-4361-8D65-32FB339B3F2F}"/>
          </ac:spMkLst>
        </pc:spChg>
        <pc:spChg chg="mod">
          <ac:chgData name="SIBULELE MVINJELWA" userId="98ade3c0ae492db0" providerId="LiveId" clId="{ABB0DEEA-22EB-48DD-AC0C-461F6542AA37}" dt="2021-02-27T20:11:30.173" v="994" actId="20577"/>
          <ac:spMkLst>
            <pc:docMk/>
            <pc:sldMk cId="2466470184" sldId="264"/>
            <ac:spMk id="4" creationId="{133F8E4C-FD95-46FE-9F63-2944392D7EE1}"/>
          </ac:spMkLst>
        </pc:spChg>
        <pc:spChg chg="mod">
          <ac:chgData name="SIBULELE MVINJELWA" userId="98ade3c0ae492db0" providerId="LiveId" clId="{ABB0DEEA-22EB-48DD-AC0C-461F6542AA37}" dt="2021-02-27T20:08:47.668" v="978" actId="14100"/>
          <ac:spMkLst>
            <pc:docMk/>
            <pc:sldMk cId="2466470184" sldId="264"/>
            <ac:spMk id="5" creationId="{010B9A53-217A-4121-A9CD-8DEC51655ECE}"/>
          </ac:spMkLst>
        </pc:spChg>
        <pc:spChg chg="mod">
          <ac:chgData name="SIBULELE MVINJELWA" userId="98ade3c0ae492db0" providerId="LiveId" clId="{ABB0DEEA-22EB-48DD-AC0C-461F6542AA37}" dt="2021-02-27T20:09:52.309" v="989" actId="14100"/>
          <ac:spMkLst>
            <pc:docMk/>
            <pc:sldMk cId="2466470184" sldId="264"/>
            <ac:spMk id="6" creationId="{5FAE85FD-B232-4141-BCAF-E97356393550}"/>
          </ac:spMkLst>
        </pc:spChg>
      </pc:sldChg>
      <pc:sldChg chg="addSp delSp modSp new mod modAnim modNotesTx">
        <pc:chgData name="SIBULELE MVINJELWA" userId="98ade3c0ae492db0" providerId="LiveId" clId="{ABB0DEEA-22EB-48DD-AC0C-461F6542AA37}" dt="2021-02-27T21:31:00.549" v="1019" actId="20577"/>
        <pc:sldMkLst>
          <pc:docMk/>
          <pc:sldMk cId="3402184298" sldId="265"/>
        </pc:sldMkLst>
        <pc:spChg chg="del">
          <ac:chgData name="SIBULELE MVINJELWA" userId="98ade3c0ae492db0" providerId="LiveId" clId="{ABB0DEEA-22EB-48DD-AC0C-461F6542AA37}" dt="2021-02-27T20:49:07.923" v="996"/>
          <ac:spMkLst>
            <pc:docMk/>
            <pc:sldMk cId="3402184298" sldId="265"/>
            <ac:spMk id="3" creationId="{1874AD33-5A49-40FA-A5A7-BCE70F67E4D6}"/>
          </ac:spMkLst>
        </pc:spChg>
        <pc:picChg chg="add mod modCrop">
          <ac:chgData name="SIBULELE MVINJELWA" userId="98ade3c0ae492db0" providerId="LiveId" clId="{ABB0DEEA-22EB-48DD-AC0C-461F6542AA37}" dt="2021-02-27T21:13:23.693" v="1009" actId="14100"/>
          <ac:picMkLst>
            <pc:docMk/>
            <pc:sldMk cId="3402184298" sldId="265"/>
            <ac:picMk id="4" creationId="{8E0F7841-A0E0-48FF-AED7-3AAD326B1E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9C62E-A511-42AD-B612-FED2625F6BA0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B60E2-62E2-4123-AE90-90527EE066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918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24x9=216 h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B60E2-62E2-4123-AE90-90527EE066CE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058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903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61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6685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8205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3874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201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9321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6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643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660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64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303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9917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923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381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930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046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217E3C0-98E2-4665-9110-16227EA01C01}" type="datetimeFigureOut">
              <a:rPr lang="en-ZA" smtClean="0"/>
              <a:t>2021/02/28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433345-B01F-475B-A8F3-178AA515F02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4478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mbeo.com/cost-of-living/in/Durba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za/maps/place/Zama+Zama+Tuck+Shop/@-29.6223319,31.0347084,389m/data=!3m1!1e3!4m8!1m2!2m1!1s92+area+2,+Mhlasini,+Verulam,+4340!3m4!1s0x1ef71bd797843975:0x86be425006847315!8m2!3d-29.6223998!4d31.0354777" TargetMode="External"/><Relationship Id="rId2" Type="http://schemas.openxmlformats.org/officeDocument/2006/relationships/hyperlink" Target="https://www.google.co.za/maps/place/29+Putney+Pl,+Wiggins,+Durban,+4091/@-29.8567548,30.9546538,194m/data=!3m1!1e3!4m21!1m15!4m14!1m6!1m2!1s0x1ef707559606bc11:0x551d18601b7a8e60!2s15+Berriedale+Rd,+Musgrave,+Berea,+4001,+South+Africa!2m2!1d30.9919345!2d-29.8455595!1m6!1m2!1s0x1ef7aa76798e28f1:0x25624b8cbff03258!2sNsimbini+Primary+School,+160+Borough+Rd,+Wiggins,+Durban,+4091!2m2!1d30.9573013!2d-29.8565311!3m4!1s0x1ef7aa77defbd123:0x5f197362e54d5a8b!8m2!3d-29.8567499!4d30.954868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azimap.co.za/profiles/ward-59500060-ethekwini-ward-60-59500060/#election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4F8797-ED77-4C70-AAEA-0DE48267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CAD06229-FEB7-4CC9-8BE7-1A9457B9C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B44E02-2041-49BE-AF61-F91454DC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5290-97B7-41E9-9685-D438F86FC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CD01CB-FAFA-4EB9-997E-C6A99DF8F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1209" y="792337"/>
            <a:ext cx="8449582" cy="2421464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lgerian" panose="04020705040A02060702" pitchFamily="82" charset="0"/>
              </a:rPr>
              <a:t>HYDRATING ETHEKWINI</a:t>
            </a:r>
            <a:endParaRPr lang="en-ZA">
              <a:latin typeface="Algerian" panose="04020705040A0206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75066-3E3D-4DB4-A3A6-D61DB65C5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37" y="3538174"/>
            <a:ext cx="7197726" cy="1405467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Water and Sanitation Made Easy</a:t>
            </a:r>
            <a:endParaRPr lang="en-Z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55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FC806-5E96-459A-8343-39171A2C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Costs Compare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955BD-5AF5-4F87-992D-7FC1D95BC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876" y="4851399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cap="all">
                <a:solidFill>
                  <a:srgbClr val="FFFFFF"/>
                </a:solidFill>
                <a:hlinkClick r:id="rId3"/>
              </a:rPr>
              <a:t>https://www.numbeo.com/cost-of-living/in/Durban</a:t>
            </a:r>
            <a:endParaRPr lang="en-US" cap="all">
              <a:solidFill>
                <a:srgbClr val="FFFFFF"/>
              </a:solidFill>
            </a:endParaRPr>
          </a:p>
        </p:txBody>
      </p:sp>
      <p:sp useBgFill="1">
        <p:nvSpPr>
          <p:cNvPr id="16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C98D9D-A8C6-478F-ABA4-5BBA42298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348" r="16409" b="1"/>
          <a:stretch/>
        </p:blipFill>
        <p:spPr>
          <a:xfrm>
            <a:off x="6545479" y="1935160"/>
            <a:ext cx="5529201" cy="422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61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ream flowing through the grassland">
            <a:extLst>
              <a:ext uri="{FF2B5EF4-FFF2-40B4-BE49-F238E27FC236}">
                <a16:creationId xmlns:a16="http://schemas.microsoft.com/office/drawing/2014/main" id="{1E7B6680-62C6-4AF3-9444-4439476B9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328A8-BB09-476C-98A0-0BD3EC38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1964267"/>
            <a:ext cx="719772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/>
              <a:t>Making Conservation of Water in EThekwini easy and affordable to all who live in the municipality </a:t>
            </a:r>
          </a:p>
        </p:txBody>
      </p:sp>
    </p:spTree>
    <p:extLst>
      <p:ext uri="{BB962C8B-B14F-4D97-AF65-F5344CB8AC3E}">
        <p14:creationId xmlns:p14="http://schemas.microsoft.com/office/powerpoint/2010/main" val="153670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5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A5CAD-2801-472A-BE65-88D51A84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6" y="1220221"/>
            <a:ext cx="10131428" cy="2696762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Questions ?</a:t>
            </a:r>
            <a:endParaRPr lang="en-ZA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59E1D-2B37-4F3E-997F-AFE3C6EA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5592060"/>
            <a:ext cx="10131428" cy="45719"/>
          </a:xfrm>
        </p:spPr>
        <p:txBody>
          <a:bodyPr>
            <a:normAutofit fontScale="25000" lnSpcReduction="20000"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275561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A1BA-1F03-4062-BE11-E1D2083A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Friend’s Story That Opened My Eyes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E05D-9FBD-40AF-8F2D-5D1A916C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Mayville, Durban, KwaZulu Natal, South Africa</a:t>
            </a:r>
          </a:p>
          <a:p>
            <a:pPr marL="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google.co.za/maps/place/29+Putney+Pl,+Wiggins,+Durban,+4091/@-29.8567548,30.9546538,194m/data=!3m1!1e3!4m21!1m15!4m14!1m6!1m2!1s0x1ef707559606bc11:0x551d18601b7a8e60!2s15+Berriedale+Rd,+Musgrave,+Berea,+4001,+South+Africa!2m2!1d30.9919345!2d-29.8455595!1m6!1m2!1s0x1ef7aa76798e28f1:0x25624b8cbff03258!2sNsimbini+Primary+School,+160+Borough+Rd,+Wiggins,+Durban,+4091!2m2!1d30.9573013!2d-29.8565311!3m4!1s0x1ef7aa77defbd123:0x5f197362e54d5a8b!8m2!3d-29.8567499!4d30.9548689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Verulam, Durban, KwaZulu Natal, South Africa</a:t>
            </a:r>
          </a:p>
          <a:p>
            <a:r>
              <a:rPr lang="en-Z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https://www.google.co.za/maps/place/Zama+Zama+Tuck+Shop/@-29.6223319,31.0347084,389m/data=!3m1!1e3!4m8!1m2!2m1!1s92+area+2,+Mhlasini,+Verulam,+4340!3m4!1s0x1ef71bd797843975:0x86be425006847315!8m2!3d-29.6223998!4d31.0354777</a:t>
            </a:r>
            <a:endParaRPr lang="en-Z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8560-ABF4-4394-A028-296D99F8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BDA2D-E843-47E4-A4C1-3907C96E9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= 25 056 People</a:t>
            </a: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water = 86.1%</a:t>
            </a: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without access to water = 3 483 People</a:t>
            </a: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Income = R30 000</a:t>
            </a: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income = R2 500</a:t>
            </a:r>
          </a:p>
          <a:p>
            <a:pPr marL="0" indent="0">
              <a:buNone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https://wazimap.co.za/profiles/ward-59500060-ethekwini-ward-60-59500060/#elections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209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3288-7EE3-4964-9ED7-8B30528F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 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D799D-2E17-4A70-865C-4D6DFD8F2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scarcity in eThekwini is a huge problem which needs to be addressed especially in townships and outskirts of the municipality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0284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3909-1895-4527-B6D4-6BE67CB8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 To The Problem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C971E-8918-406A-BAEF-2F78EE035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119"/>
            <a:ext cx="10515600" cy="36864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 </a:t>
            </a:r>
          </a:p>
          <a:p>
            <a:endParaRPr lang="en-ZA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57398-82AD-4C27-BD8A-54BA56CFC7A4}"/>
              </a:ext>
            </a:extLst>
          </p:cNvPr>
          <p:cNvSpPr/>
          <p:nvPr/>
        </p:nvSpPr>
        <p:spPr>
          <a:xfrm>
            <a:off x="838200" y="3075217"/>
            <a:ext cx="1785255" cy="2177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conservation through recycling and reuse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4559CB-FFE2-46C1-B8DD-3EDCBA166F30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2623455" y="4163781"/>
            <a:ext cx="1088571" cy="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E20EED-7752-4ACA-B28B-D039AAB63496}"/>
              </a:ext>
            </a:extLst>
          </p:cNvPr>
          <p:cNvSpPr/>
          <p:nvPr/>
        </p:nvSpPr>
        <p:spPr>
          <a:xfrm>
            <a:off x="3712026" y="3075225"/>
            <a:ext cx="1730828" cy="2177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Desktop water purification RIG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41043E-7266-495F-B719-4CE5B3A297FB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42854" y="4163785"/>
            <a:ext cx="1197432" cy="544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1FC668-25BB-4F27-B34F-CE6A4C5F474B}"/>
              </a:ext>
            </a:extLst>
          </p:cNvPr>
          <p:cNvSpPr/>
          <p:nvPr/>
        </p:nvSpPr>
        <p:spPr>
          <a:xfrm>
            <a:off x="6640286" y="3026239"/>
            <a:ext cx="1730827" cy="2177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 must be cheap, easy to make &amp; accessible to everyone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87FEC4-D1B3-4AF3-A07F-23813C3613E8}"/>
              </a:ext>
            </a:extLst>
          </p:cNvPr>
          <p:cNvCxnSpPr>
            <a:cxnSpLocks/>
          </p:cNvCxnSpPr>
          <p:nvPr/>
        </p:nvCxnSpPr>
        <p:spPr>
          <a:xfrm>
            <a:off x="8371113" y="4169227"/>
            <a:ext cx="1197432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3490DD-1AEB-4FE2-9D21-B8752D29563B}"/>
              </a:ext>
            </a:extLst>
          </p:cNvPr>
          <p:cNvSpPr/>
          <p:nvPr/>
        </p:nvSpPr>
        <p:spPr>
          <a:xfrm>
            <a:off x="9568545" y="3026239"/>
            <a:ext cx="1730827" cy="2177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the poorest communities, e.g. ward 60 of eThekwini municipality</a:t>
            </a:r>
          </a:p>
        </p:txBody>
      </p:sp>
    </p:spTree>
    <p:extLst>
      <p:ext uri="{BB962C8B-B14F-4D97-AF65-F5344CB8AC3E}">
        <p14:creationId xmlns:p14="http://schemas.microsoft.com/office/powerpoint/2010/main" val="15556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548F-241A-491E-9827-CB59E1A8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45" y="533400"/>
            <a:ext cx="10364978" cy="669235"/>
          </a:xfrm>
        </p:spPr>
        <p:txBody>
          <a:bodyPr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Membrane Filtration Rig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00DEEA-8B41-424C-A9CA-C58232EE8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040" y="1202635"/>
            <a:ext cx="6690360" cy="51219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9896D-1EF4-45C1-8170-2A238A736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4487"/>
            <a:ext cx="4712873" cy="4784035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test rig consist of two 5litres buckets, effluent tank and pre-coat tank and 2 litter bucket for permeate, this bucket can be removed 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 the feed tank and the pre-coat tank are connected to a single pump which functions as feed pump and pre -coat pump.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effluent tank has an out let V-6 and a valve leading to pump V-2.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pre-coat tank also consists of an outlet V-7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 valve leading to the pump V-1.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pump there is V-4, which is used to collect the feed and to obtain the feed flow rate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V-4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follows a flat sheet membrane used to obtain the permeate volume, which is followed by V-5 which is used to obtain dead end flow.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613336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F00F-F6CC-4D40-96E8-D8EA991D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Prototype of the Rig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C9BCFB-C4A7-45E8-A7C3-72DECBDF89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546252"/>
            <a:ext cx="3058551" cy="351692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0D64EF-9BE7-4B6F-9BF9-77DF86CDC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71248" y="2546252"/>
            <a:ext cx="2793920" cy="351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F7072-65B1-40B8-A81B-12FDE1F5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693" y="2546252"/>
            <a:ext cx="3058551" cy="351692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98B798-6EF6-4C5E-B801-BF718BD8DCC0}"/>
              </a:ext>
            </a:extLst>
          </p:cNvPr>
          <p:cNvSpPr/>
          <p:nvPr/>
        </p:nvSpPr>
        <p:spPr>
          <a:xfrm>
            <a:off x="847109" y="1886820"/>
            <a:ext cx="3058551" cy="4783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AA1FC8-2499-45C6-AE7D-02414AC85122}"/>
              </a:ext>
            </a:extLst>
          </p:cNvPr>
          <p:cNvSpPr/>
          <p:nvPr/>
        </p:nvSpPr>
        <p:spPr>
          <a:xfrm>
            <a:off x="4827692" y="1857504"/>
            <a:ext cx="3058551" cy="4783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view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A4199-E5CA-4C7E-A1CD-6A28DC12E6FF}"/>
              </a:ext>
            </a:extLst>
          </p:cNvPr>
          <p:cNvSpPr/>
          <p:nvPr/>
        </p:nvSpPr>
        <p:spPr>
          <a:xfrm>
            <a:off x="8581291" y="1859084"/>
            <a:ext cx="2883877" cy="4783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view 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626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92E8-0700-4EDA-96D9-67C4E711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Ceramic Hollow Fiber Membrane Filtration">
            <a:hlinkClick r:id="" action="ppaction://media"/>
            <a:extLst>
              <a:ext uri="{FF2B5EF4-FFF2-40B4-BE49-F238E27FC236}">
                <a16:creationId xmlns:a16="http://schemas.microsoft.com/office/drawing/2014/main" id="{8E0F7841-A0E0-48FF-AED7-3AAD326B1E2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484" end="41527.0777"/>
                </p14:media>
              </p:ext>
            </p:extLst>
          </p:nvPr>
        </p:nvPicPr>
        <p:blipFill rotWithShape="1">
          <a:blip r:embed="rId5"/>
          <a:srcRect t="15300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021842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6CB2-BBD8-43F3-908D-DFCF1172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 &amp; Cons of Membrane Technology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0E47C-F971-4361-8D65-32FB339B3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74573"/>
            <a:ext cx="5157787" cy="795131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</a:t>
            </a:r>
            <a:endParaRPr lang="en-Z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F8E4C-FD95-46FE-9F63-2944392D7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4147516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saving: Since there is no phase change required for processing.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Raw material recovery is easily achieved : valuable permeate and product streams may be reused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Membrane process operate at ambient temperatures and are suitable for processes which are heat sensitive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Membrane technologies can produce treatment that meet the regulatory requirements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Activated carbon is very popular among homeowners because it is easy to replace during scheduled maintenance.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Membrane technology is relatively low in cost 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B9A53-217A-4121-A9CD-8DEC51655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81808"/>
            <a:ext cx="5183188" cy="795131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Disadvantages </a:t>
            </a:r>
            <a:endParaRPr lang="en-Z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E85FD-B232-4141-BCAF-E97356393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76939"/>
            <a:ext cx="5183188" cy="3975652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Membranes require regular replacement due to membrane fouling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system requires a lot of manual labor 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Activated carbon membrane filters may not be able to neutralize biological contaminants which can only be neutralized by UV light</a:t>
            </a:r>
            <a:endParaRPr lang="en-Z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6470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547</TotalTime>
  <Words>555</Words>
  <Application>Microsoft Office PowerPoint</Application>
  <PresentationFormat>Widescreen</PresentationFormat>
  <Paragraphs>52</Paragraphs>
  <Slides>13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  <vt:variant>
        <vt:lpstr>Custom Shows</vt:lpstr>
      </vt:variant>
      <vt:variant>
        <vt:i4>1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Symbol</vt:lpstr>
      <vt:lpstr>Times New Roman</vt:lpstr>
      <vt:lpstr>Celestial</vt:lpstr>
      <vt:lpstr>HYDRATING ETHEKWINI</vt:lpstr>
      <vt:lpstr>A Friend’s Story That Opened My Eyes</vt:lpstr>
      <vt:lpstr>Access to water</vt:lpstr>
      <vt:lpstr>Problem Statement </vt:lpstr>
      <vt:lpstr>Proposed Solution To The Problem</vt:lpstr>
      <vt:lpstr>Hybrid Membrane Filtration Rig</vt:lpstr>
      <vt:lpstr>Typical Prototype of the Rig</vt:lpstr>
      <vt:lpstr>PowerPoint Presentation</vt:lpstr>
      <vt:lpstr>Pros &amp; Cons of Membrane Technology</vt:lpstr>
      <vt:lpstr>Costs Compare</vt:lpstr>
      <vt:lpstr>Making Conservation of Water in EThekwini easy and affordable to all who live in the municipality </vt:lpstr>
      <vt:lpstr>PowerPoint Presentation</vt:lpstr>
      <vt:lpstr>Questions ?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HYDRATING ETHEKWINI</dc:title>
  <dc:creator>Innovate Durban</dc:creator>
  <cp:lastModifiedBy>S Mvinjelwa (21337134)</cp:lastModifiedBy>
  <cp:revision>14</cp:revision>
  <dcterms:created xsi:type="dcterms:W3CDTF">2021-02-27T10:14:54Z</dcterms:created>
  <dcterms:modified xsi:type="dcterms:W3CDTF">2021-02-28T09:29:50Z</dcterms:modified>
</cp:coreProperties>
</file>