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D74B-2A9C-8F40-A34D-A73ABD1685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      </a:t>
            </a:r>
            <a:r>
              <a:rPr lang="en-US" sz="6000"/>
              <a:t>Exit code Zero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298056-5598-3B47-BCC1-711C47DE65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                                  </a:t>
            </a:r>
          </a:p>
          <a:p>
            <a:r>
              <a:rPr lang="en-US" sz="4000"/>
              <a:t>            Eliminating Fake news</a:t>
            </a:r>
          </a:p>
        </p:txBody>
      </p:sp>
    </p:spTree>
    <p:extLst>
      <p:ext uri="{BB962C8B-B14F-4D97-AF65-F5344CB8AC3E}">
        <p14:creationId xmlns:p14="http://schemas.microsoft.com/office/powerpoint/2010/main" val="429345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22B55-9260-3148-96C5-6D7E1989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fake news?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9936E8-0418-8D48-A719-0773774C8C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172" y="1627827"/>
            <a:ext cx="5912922" cy="23702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3AFC07-51A5-494A-9C95-5290E255F42F}"/>
              </a:ext>
            </a:extLst>
          </p:cNvPr>
          <p:cNvSpPr txBox="1"/>
          <p:nvPr/>
        </p:nvSpPr>
        <p:spPr>
          <a:xfrm>
            <a:off x="1190626" y="4045032"/>
            <a:ext cx="83405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Real News – Tweets which are from verified sources</a:t>
            </a:r>
          </a:p>
          <a:p>
            <a:r>
              <a:rPr lang="en-US" sz="2400"/>
              <a:t>And give useful information on COVID-19.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Fake News - Tweets, posts, articles which make claims</a:t>
            </a:r>
          </a:p>
          <a:p>
            <a:r>
              <a:rPr lang="en-US" sz="2400"/>
              <a:t>and speculations about COVID-19 which are</a:t>
            </a:r>
          </a:p>
          <a:p>
            <a:r>
              <a:rPr lang="en-US" sz="2400"/>
              <a:t>verified to be not true.</a:t>
            </a:r>
          </a:p>
        </p:txBody>
      </p:sp>
    </p:spTree>
    <p:extLst>
      <p:ext uri="{BB962C8B-B14F-4D97-AF65-F5344CB8AC3E}">
        <p14:creationId xmlns:p14="http://schemas.microsoft.com/office/powerpoint/2010/main" val="153699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08FF-ED5E-8B4D-A8FA-53518C6FC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Eliminating Fake news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6737A-BA84-DB4C-ADBC-268F9765C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Developing a Website for Government, whereby South Africans can access to check if what they have seen on Social media or internet regarding the countries affairs is true or fake news.</a:t>
            </a:r>
          </a:p>
          <a:p>
            <a:r>
              <a:rPr lang="en-US"/>
              <a:t>The “Why” , it will help individuals know immediately through using the website if news are fake and also cost the Government less money to correct the spread of fake news.</a:t>
            </a:r>
          </a:p>
        </p:txBody>
      </p:sp>
    </p:spTree>
    <p:extLst>
      <p:ext uri="{BB962C8B-B14F-4D97-AF65-F5344CB8AC3E}">
        <p14:creationId xmlns:p14="http://schemas.microsoft.com/office/powerpoint/2010/main" val="916587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FFE6-3F18-6544-8702-E463ED561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A654558-574F-CE4F-979C-A7B0BBCB6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618518"/>
            <a:ext cx="10004074" cy="6097910"/>
          </a:xfrm>
        </p:spPr>
      </p:pic>
    </p:spTree>
    <p:extLst>
      <p:ext uri="{BB962C8B-B14F-4D97-AF65-F5344CB8AC3E}">
        <p14:creationId xmlns:p14="http://schemas.microsoft.com/office/powerpoint/2010/main" val="200022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D106-D5DF-934D-9E15-96AEF2984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Impacts of fake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5F3D2-D6D1-874A-BCC4-C7638337B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b="0" i="0">
                <a:effectLst/>
                <a:latin typeface="AvenirNextBold"/>
              </a:rPr>
              <a:t>Democratic impacts</a:t>
            </a:r>
          </a:p>
          <a:p>
            <a:r>
              <a:rPr lang="en-US"/>
              <a:t>Citizens loose trust in news on the media</a:t>
            </a:r>
          </a:p>
          <a:p>
            <a:r>
              <a:rPr lang="en-US"/>
              <a:t>Causes Fear and panic of the unknown, such as taking vaccines</a:t>
            </a:r>
          </a:p>
          <a:p>
            <a:r>
              <a:rPr lang="en-ZA" b="0" i="0">
                <a:effectLst/>
                <a:latin typeface="AvenirNextBold"/>
              </a:rPr>
              <a:t>Financial impacts</a:t>
            </a:r>
            <a:r>
              <a:rPr lang="en-US" b="0" i="0">
                <a:effectLst/>
                <a:latin typeface="AvenirNextBold"/>
              </a:rPr>
              <a:t> and </a:t>
            </a:r>
            <a:r>
              <a:rPr lang="en-ZA" b="0" i="0">
                <a:effectLst/>
                <a:latin typeface="AvenirNextBold"/>
              </a:rPr>
              <a:t>impacts on my health</a:t>
            </a:r>
          </a:p>
          <a:p>
            <a:r>
              <a:rPr lang="en-ZA" b="0" i="0">
                <a:effectLst/>
                <a:latin typeface="AvenirNextBold"/>
              </a:rPr>
              <a:t>Racist ideas</a:t>
            </a:r>
          </a:p>
          <a:p>
            <a:r>
              <a:rPr lang="en-ZA" b="0" i="0">
                <a:effectLst/>
                <a:latin typeface="AvenirNextBold"/>
              </a:rPr>
              <a:t>Bullying and violence against innocent people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CDB4F-325E-F646-A33C-35E74E09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E29434D9-2060-8E4B-ACE5-C15CAA53F4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48443"/>
            <a:ext cx="9905998" cy="6556168"/>
          </a:xfrm>
        </p:spPr>
      </p:pic>
    </p:spTree>
    <p:extLst>
      <p:ext uri="{BB962C8B-B14F-4D97-AF65-F5344CB8AC3E}">
        <p14:creationId xmlns:p14="http://schemas.microsoft.com/office/powerpoint/2010/main" val="22916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14AAC-637D-6743-B90F-422E00CC1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we plan to do this using machine learning?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ACB71-5CE1-074D-A467-913BA890A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192" y="2238992"/>
            <a:ext cx="9544440" cy="32800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/>
              <a:t>ML Algorithms - for classification, we experiment</a:t>
            </a:r>
          </a:p>
          <a:p>
            <a:pPr marL="0" indent="0">
              <a:buNone/>
            </a:pPr>
            <a:r>
              <a:rPr lang="en-US"/>
              <a:t>with Logistic Regression (LR), Support Vector Ma-</a:t>
            </a:r>
          </a:p>
          <a:p>
            <a:pPr marL="0" indent="0">
              <a:buNone/>
            </a:pPr>
            <a:r>
              <a:rPr lang="en-US"/>
              <a:t>chine (SVM) with linear kernel, Decision Tree</a:t>
            </a:r>
          </a:p>
          <a:p>
            <a:pPr marL="0" indent="0">
              <a:buNone/>
            </a:pPr>
            <a:r>
              <a:rPr lang="en-US"/>
              <a:t>(DT) and Gradient Boost (GDBT). All algorithms</a:t>
            </a:r>
          </a:p>
          <a:p>
            <a:pPr marL="0" indent="0">
              <a:buNone/>
            </a:pPr>
            <a:r>
              <a:rPr lang="en-US"/>
              <a:t>are implemented using sklearn package. All exper-</a:t>
            </a:r>
          </a:p>
          <a:p>
            <a:pPr marL="0" indent="0">
              <a:buNone/>
            </a:pPr>
            <a:r>
              <a:rPr lang="en-US"/>
              <a:t>iments run in approx 1 minute on an i7 CPU</a:t>
            </a:r>
          </a:p>
        </p:txBody>
      </p:sp>
    </p:spTree>
    <p:extLst>
      <p:ext uri="{BB962C8B-B14F-4D97-AF65-F5344CB8AC3E}">
        <p14:creationId xmlns:p14="http://schemas.microsoft.com/office/powerpoint/2010/main" val="2652420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23D30-617B-E64E-A590-343FE193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5F5527-220D-B445-9A9B-A99887B5C0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778" y="519556"/>
            <a:ext cx="9905998" cy="5405735"/>
          </a:xfrm>
        </p:spPr>
      </p:pic>
    </p:spTree>
    <p:extLst>
      <p:ext uri="{BB962C8B-B14F-4D97-AF65-F5344CB8AC3E}">
        <p14:creationId xmlns:p14="http://schemas.microsoft.com/office/powerpoint/2010/main" val="4112004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Circuit</vt:lpstr>
      <vt:lpstr>      Exit code Zero Team</vt:lpstr>
      <vt:lpstr>What is fake news?</vt:lpstr>
      <vt:lpstr>Eliminating Fake news </vt:lpstr>
      <vt:lpstr>PowerPoint Presentation</vt:lpstr>
      <vt:lpstr>Impacts of fake news</vt:lpstr>
      <vt:lpstr>PowerPoint Presentation</vt:lpstr>
      <vt:lpstr>How do we plan to do this using machine learning?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Exit code Zero Team</dc:title>
  <dc:creator>Unknown User</dc:creator>
  <cp:lastModifiedBy>Unknown User</cp:lastModifiedBy>
  <cp:revision>3</cp:revision>
  <dcterms:created xsi:type="dcterms:W3CDTF">2021-02-28T08:01:54Z</dcterms:created>
  <dcterms:modified xsi:type="dcterms:W3CDTF">2021-02-28T10:27:00Z</dcterms:modified>
</cp:coreProperties>
</file>