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18"/>
  </p:notesMasterIdLst>
  <p:sldIdLst>
    <p:sldId id="256" r:id="rId2"/>
    <p:sldId id="259" r:id="rId3"/>
    <p:sldId id="257" r:id="rId4"/>
    <p:sldId id="271" r:id="rId5"/>
    <p:sldId id="261" r:id="rId6"/>
    <p:sldId id="263" r:id="rId7"/>
    <p:sldId id="262" r:id="rId8"/>
    <p:sldId id="272" r:id="rId9"/>
    <p:sldId id="283" r:id="rId10"/>
    <p:sldId id="280" r:id="rId11"/>
    <p:sldId id="284" r:id="rId12"/>
    <p:sldId id="281" r:id="rId13"/>
    <p:sldId id="264" r:id="rId14"/>
    <p:sldId id="266" r:id="rId15"/>
    <p:sldId id="282" r:id="rId16"/>
    <p:sldId id="279" r:id="rId17"/>
  </p:sldIdLst>
  <p:sldSz cx="9144000" cy="5143500" type="screen16x9"/>
  <p:notesSz cx="6858000" cy="9144000"/>
  <p:embeddedFontLst>
    <p:embeddedFont>
      <p:font typeface="Dosis" pitchFamily="2" charset="77"/>
      <p:regular r:id="rId19"/>
      <p:bold r:id="rId20"/>
    </p:embeddedFont>
    <p:embeddedFont>
      <p:font typeface="Dosis ExtraLight" pitchFamily="2" charset="77"/>
      <p:regular r:id="rId21"/>
      <p:bold r:id="rId22"/>
    </p:embeddedFont>
    <p:embeddedFont>
      <p:font typeface="Pontano Sans" pitchFamily="2" charset="0"/>
      <p:regular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3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B060898-4E1C-4300-B3F9-ECAE13062A8E}">
  <a:tblStyle styleId="{AB060898-4E1C-4300-B3F9-ECAE13062A8E}"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6"/>
  </p:normalViewPr>
  <p:slideViewPr>
    <p:cSldViewPr snapToGrid="0" snapToObjects="1">
      <p:cViewPr varScale="1">
        <p:scale>
          <a:sx n="120" d="100"/>
          <a:sy n="120" d="100"/>
        </p:scale>
        <p:origin x="200"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9260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5648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4753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49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438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0"/>
            <a:ext cx="9144093" cy="5143522"/>
          </a:xfrm>
          <a:custGeom>
            <a:avLst/>
            <a:gdLst/>
            <a:ahLst/>
            <a:cxnLst/>
            <a:rect l="l" t="t" r="r" b="b"/>
            <a:pathLst>
              <a:path w="94269" h="53026" extrusionOk="0">
                <a:moveTo>
                  <a:pt x="49675" y="4677"/>
                </a:moveTo>
                <a:lnTo>
                  <a:pt x="49730" y="5469"/>
                </a:lnTo>
                <a:lnTo>
                  <a:pt x="49748" y="6408"/>
                </a:lnTo>
                <a:lnTo>
                  <a:pt x="49785" y="7660"/>
                </a:lnTo>
                <a:lnTo>
                  <a:pt x="49785" y="9169"/>
                </a:lnTo>
                <a:lnTo>
                  <a:pt x="49730" y="10900"/>
                </a:lnTo>
                <a:lnTo>
                  <a:pt x="49693" y="11858"/>
                </a:lnTo>
                <a:lnTo>
                  <a:pt x="49638" y="12833"/>
                </a:lnTo>
                <a:lnTo>
                  <a:pt x="49583" y="13846"/>
                </a:lnTo>
                <a:lnTo>
                  <a:pt x="49491" y="14895"/>
                </a:lnTo>
                <a:lnTo>
                  <a:pt x="49380" y="15982"/>
                </a:lnTo>
                <a:lnTo>
                  <a:pt x="49251" y="17086"/>
                </a:lnTo>
                <a:lnTo>
                  <a:pt x="49086" y="18191"/>
                </a:lnTo>
                <a:lnTo>
                  <a:pt x="48920" y="19314"/>
                </a:lnTo>
                <a:lnTo>
                  <a:pt x="48699" y="20456"/>
                </a:lnTo>
                <a:lnTo>
                  <a:pt x="48478" y="21597"/>
                </a:lnTo>
                <a:lnTo>
                  <a:pt x="48202" y="22720"/>
                </a:lnTo>
                <a:lnTo>
                  <a:pt x="47907" y="23844"/>
                </a:lnTo>
                <a:lnTo>
                  <a:pt x="47576" y="24948"/>
                </a:lnTo>
                <a:lnTo>
                  <a:pt x="47208" y="26053"/>
                </a:lnTo>
                <a:lnTo>
                  <a:pt x="47005" y="26587"/>
                </a:lnTo>
                <a:lnTo>
                  <a:pt x="46803" y="27121"/>
                </a:lnTo>
                <a:lnTo>
                  <a:pt x="46582" y="27636"/>
                </a:lnTo>
                <a:lnTo>
                  <a:pt x="46361" y="28152"/>
                </a:lnTo>
                <a:lnTo>
                  <a:pt x="46121" y="28667"/>
                </a:lnTo>
                <a:lnTo>
                  <a:pt x="45882" y="29165"/>
                </a:lnTo>
                <a:lnTo>
                  <a:pt x="45624" y="29643"/>
                </a:lnTo>
                <a:lnTo>
                  <a:pt x="45348" y="30122"/>
                </a:lnTo>
                <a:lnTo>
                  <a:pt x="45072" y="30601"/>
                </a:lnTo>
                <a:lnTo>
                  <a:pt x="44777" y="31061"/>
                </a:lnTo>
                <a:lnTo>
                  <a:pt x="44483" y="31503"/>
                </a:lnTo>
                <a:lnTo>
                  <a:pt x="44170" y="31926"/>
                </a:lnTo>
                <a:lnTo>
                  <a:pt x="43838" y="32350"/>
                </a:lnTo>
                <a:lnTo>
                  <a:pt x="43507" y="32736"/>
                </a:lnTo>
                <a:lnTo>
                  <a:pt x="43157" y="33123"/>
                </a:lnTo>
                <a:lnTo>
                  <a:pt x="42826" y="33491"/>
                </a:lnTo>
                <a:lnTo>
                  <a:pt x="42457" y="33841"/>
                </a:lnTo>
                <a:lnTo>
                  <a:pt x="42108" y="34154"/>
                </a:lnTo>
                <a:lnTo>
                  <a:pt x="41739" y="34467"/>
                </a:lnTo>
                <a:lnTo>
                  <a:pt x="41371" y="34780"/>
                </a:lnTo>
                <a:lnTo>
                  <a:pt x="41003" y="35056"/>
                </a:lnTo>
                <a:lnTo>
                  <a:pt x="40616" y="35314"/>
                </a:lnTo>
                <a:lnTo>
                  <a:pt x="40230" y="35572"/>
                </a:lnTo>
                <a:lnTo>
                  <a:pt x="39843" y="35811"/>
                </a:lnTo>
                <a:lnTo>
                  <a:pt x="39456" y="36032"/>
                </a:lnTo>
                <a:lnTo>
                  <a:pt x="39051" y="36253"/>
                </a:lnTo>
                <a:lnTo>
                  <a:pt x="38665" y="36437"/>
                </a:lnTo>
                <a:lnTo>
                  <a:pt x="38260" y="36621"/>
                </a:lnTo>
                <a:lnTo>
                  <a:pt x="37873" y="36805"/>
                </a:lnTo>
                <a:lnTo>
                  <a:pt x="37468" y="36953"/>
                </a:lnTo>
                <a:lnTo>
                  <a:pt x="36658" y="37247"/>
                </a:lnTo>
                <a:lnTo>
                  <a:pt x="35866" y="37487"/>
                </a:lnTo>
                <a:lnTo>
                  <a:pt x="35056" y="37689"/>
                </a:lnTo>
                <a:lnTo>
                  <a:pt x="34264" y="37836"/>
                </a:lnTo>
                <a:lnTo>
                  <a:pt x="33491" y="37965"/>
                </a:lnTo>
                <a:lnTo>
                  <a:pt x="32718" y="38057"/>
                </a:lnTo>
                <a:lnTo>
                  <a:pt x="31963" y="38131"/>
                </a:lnTo>
                <a:lnTo>
                  <a:pt x="31226" y="38168"/>
                </a:lnTo>
                <a:lnTo>
                  <a:pt x="30527" y="38186"/>
                </a:lnTo>
                <a:lnTo>
                  <a:pt x="29845" y="38168"/>
                </a:lnTo>
                <a:lnTo>
                  <a:pt x="29201" y="38149"/>
                </a:lnTo>
                <a:lnTo>
                  <a:pt x="28575" y="38113"/>
                </a:lnTo>
                <a:lnTo>
                  <a:pt x="27986" y="38057"/>
                </a:lnTo>
                <a:lnTo>
                  <a:pt x="27452" y="37984"/>
                </a:lnTo>
                <a:lnTo>
                  <a:pt x="26955" y="37928"/>
                </a:lnTo>
                <a:lnTo>
                  <a:pt x="26089" y="37781"/>
                </a:lnTo>
                <a:lnTo>
                  <a:pt x="25445" y="37652"/>
                </a:lnTo>
                <a:lnTo>
                  <a:pt x="25040" y="37560"/>
                </a:lnTo>
                <a:lnTo>
                  <a:pt x="24911" y="37523"/>
                </a:lnTo>
                <a:lnTo>
                  <a:pt x="24837" y="37395"/>
                </a:lnTo>
                <a:lnTo>
                  <a:pt x="24635" y="37026"/>
                </a:lnTo>
                <a:lnTo>
                  <a:pt x="24322" y="36456"/>
                </a:lnTo>
                <a:lnTo>
                  <a:pt x="23954" y="35664"/>
                </a:lnTo>
                <a:lnTo>
                  <a:pt x="23751" y="35204"/>
                </a:lnTo>
                <a:lnTo>
                  <a:pt x="23549" y="34706"/>
                </a:lnTo>
                <a:lnTo>
                  <a:pt x="23346" y="34154"/>
                </a:lnTo>
                <a:lnTo>
                  <a:pt x="23125" y="33565"/>
                </a:lnTo>
                <a:lnTo>
                  <a:pt x="22923" y="32957"/>
                </a:lnTo>
                <a:lnTo>
                  <a:pt x="22738" y="32294"/>
                </a:lnTo>
                <a:lnTo>
                  <a:pt x="22554" y="31613"/>
                </a:lnTo>
                <a:lnTo>
                  <a:pt x="22389" y="30895"/>
                </a:lnTo>
                <a:lnTo>
                  <a:pt x="22241" y="30159"/>
                </a:lnTo>
                <a:lnTo>
                  <a:pt x="22112" y="29385"/>
                </a:lnTo>
                <a:lnTo>
                  <a:pt x="22020" y="28612"/>
                </a:lnTo>
                <a:lnTo>
                  <a:pt x="21965" y="27802"/>
                </a:lnTo>
                <a:lnTo>
                  <a:pt x="21928" y="26974"/>
                </a:lnTo>
                <a:lnTo>
                  <a:pt x="21947" y="26145"/>
                </a:lnTo>
                <a:lnTo>
                  <a:pt x="22002" y="25298"/>
                </a:lnTo>
                <a:lnTo>
                  <a:pt x="22039" y="24856"/>
                </a:lnTo>
                <a:lnTo>
                  <a:pt x="22094" y="24433"/>
                </a:lnTo>
                <a:lnTo>
                  <a:pt x="22168" y="23991"/>
                </a:lnTo>
                <a:lnTo>
                  <a:pt x="22241" y="23567"/>
                </a:lnTo>
                <a:lnTo>
                  <a:pt x="22333" y="23125"/>
                </a:lnTo>
                <a:lnTo>
                  <a:pt x="22444" y="22684"/>
                </a:lnTo>
                <a:lnTo>
                  <a:pt x="22573" y="22260"/>
                </a:lnTo>
                <a:lnTo>
                  <a:pt x="22702" y="21818"/>
                </a:lnTo>
                <a:lnTo>
                  <a:pt x="22849" y="21376"/>
                </a:lnTo>
                <a:lnTo>
                  <a:pt x="23033" y="20935"/>
                </a:lnTo>
                <a:lnTo>
                  <a:pt x="23217" y="20493"/>
                </a:lnTo>
                <a:lnTo>
                  <a:pt x="23420" y="20069"/>
                </a:lnTo>
                <a:lnTo>
                  <a:pt x="23622" y="19627"/>
                </a:lnTo>
                <a:lnTo>
                  <a:pt x="23862" y="19185"/>
                </a:lnTo>
                <a:lnTo>
                  <a:pt x="24119" y="18762"/>
                </a:lnTo>
                <a:lnTo>
                  <a:pt x="24396" y="18320"/>
                </a:lnTo>
                <a:lnTo>
                  <a:pt x="24690" y="17897"/>
                </a:lnTo>
                <a:lnTo>
                  <a:pt x="24985" y="17473"/>
                </a:lnTo>
                <a:lnTo>
                  <a:pt x="25316" y="17050"/>
                </a:lnTo>
                <a:lnTo>
                  <a:pt x="25666" y="16645"/>
                </a:lnTo>
                <a:lnTo>
                  <a:pt x="26034" y="16240"/>
                </a:lnTo>
                <a:lnTo>
                  <a:pt x="26402" y="15834"/>
                </a:lnTo>
                <a:lnTo>
                  <a:pt x="26789" y="15448"/>
                </a:lnTo>
                <a:lnTo>
                  <a:pt x="27176" y="15061"/>
                </a:lnTo>
                <a:lnTo>
                  <a:pt x="27599" y="14693"/>
                </a:lnTo>
                <a:lnTo>
                  <a:pt x="28023" y="14325"/>
                </a:lnTo>
                <a:lnTo>
                  <a:pt x="28446" y="13956"/>
                </a:lnTo>
                <a:lnTo>
                  <a:pt x="28888" y="13607"/>
                </a:lnTo>
                <a:lnTo>
                  <a:pt x="29348" y="13257"/>
                </a:lnTo>
                <a:lnTo>
                  <a:pt x="29809" y="12925"/>
                </a:lnTo>
                <a:lnTo>
                  <a:pt x="30766" y="12263"/>
                </a:lnTo>
                <a:lnTo>
                  <a:pt x="31742" y="11637"/>
                </a:lnTo>
                <a:lnTo>
                  <a:pt x="32736" y="11047"/>
                </a:lnTo>
                <a:lnTo>
                  <a:pt x="33749" y="10477"/>
                </a:lnTo>
                <a:lnTo>
                  <a:pt x="34780" y="9943"/>
                </a:lnTo>
                <a:lnTo>
                  <a:pt x="35811" y="9446"/>
                </a:lnTo>
                <a:lnTo>
                  <a:pt x="36842" y="8949"/>
                </a:lnTo>
                <a:lnTo>
                  <a:pt x="37873" y="8507"/>
                </a:lnTo>
                <a:lnTo>
                  <a:pt x="38904" y="8065"/>
                </a:lnTo>
                <a:lnTo>
                  <a:pt x="39898" y="7678"/>
                </a:lnTo>
                <a:lnTo>
                  <a:pt x="40892" y="7291"/>
                </a:lnTo>
                <a:lnTo>
                  <a:pt x="41850" y="6960"/>
                </a:lnTo>
                <a:lnTo>
                  <a:pt x="42770" y="6629"/>
                </a:lnTo>
                <a:lnTo>
                  <a:pt x="43673" y="6334"/>
                </a:lnTo>
                <a:lnTo>
                  <a:pt x="45330" y="5819"/>
                </a:lnTo>
                <a:lnTo>
                  <a:pt x="46784" y="5395"/>
                </a:lnTo>
                <a:lnTo>
                  <a:pt x="47981" y="5082"/>
                </a:lnTo>
                <a:lnTo>
                  <a:pt x="48902" y="4861"/>
                </a:lnTo>
                <a:lnTo>
                  <a:pt x="49675" y="4677"/>
                </a:lnTo>
                <a:close/>
                <a:moveTo>
                  <a:pt x="12299" y="28888"/>
                </a:moveTo>
                <a:lnTo>
                  <a:pt x="12888" y="28925"/>
                </a:lnTo>
                <a:lnTo>
                  <a:pt x="13496" y="28962"/>
                </a:lnTo>
                <a:lnTo>
                  <a:pt x="14085" y="29036"/>
                </a:lnTo>
                <a:lnTo>
                  <a:pt x="14656" y="29128"/>
                </a:lnTo>
                <a:lnTo>
                  <a:pt x="15226" y="29238"/>
                </a:lnTo>
                <a:lnTo>
                  <a:pt x="15779" y="29385"/>
                </a:lnTo>
                <a:lnTo>
                  <a:pt x="16313" y="29551"/>
                </a:lnTo>
                <a:lnTo>
                  <a:pt x="16828" y="29754"/>
                </a:lnTo>
                <a:lnTo>
                  <a:pt x="17233" y="29938"/>
                </a:lnTo>
                <a:lnTo>
                  <a:pt x="17620" y="30140"/>
                </a:lnTo>
                <a:lnTo>
                  <a:pt x="17988" y="30343"/>
                </a:lnTo>
                <a:lnTo>
                  <a:pt x="18320" y="30582"/>
                </a:lnTo>
                <a:lnTo>
                  <a:pt x="18651" y="30822"/>
                </a:lnTo>
                <a:lnTo>
                  <a:pt x="18964" y="31061"/>
                </a:lnTo>
                <a:lnTo>
                  <a:pt x="19240" y="31337"/>
                </a:lnTo>
                <a:lnTo>
                  <a:pt x="19516" y="31613"/>
                </a:lnTo>
                <a:lnTo>
                  <a:pt x="19756" y="31889"/>
                </a:lnTo>
                <a:lnTo>
                  <a:pt x="19995" y="32184"/>
                </a:lnTo>
                <a:lnTo>
                  <a:pt x="20216" y="32479"/>
                </a:lnTo>
                <a:lnTo>
                  <a:pt x="20419" y="32773"/>
                </a:lnTo>
                <a:lnTo>
                  <a:pt x="20603" y="33068"/>
                </a:lnTo>
                <a:lnTo>
                  <a:pt x="20768" y="33381"/>
                </a:lnTo>
                <a:lnTo>
                  <a:pt x="20934" y="33694"/>
                </a:lnTo>
                <a:lnTo>
                  <a:pt x="21081" y="34007"/>
                </a:lnTo>
                <a:lnTo>
                  <a:pt x="21339" y="34614"/>
                </a:lnTo>
                <a:lnTo>
                  <a:pt x="21542" y="35222"/>
                </a:lnTo>
                <a:lnTo>
                  <a:pt x="21707" y="35811"/>
                </a:lnTo>
                <a:lnTo>
                  <a:pt x="21836" y="36363"/>
                </a:lnTo>
                <a:lnTo>
                  <a:pt x="21928" y="36879"/>
                </a:lnTo>
                <a:lnTo>
                  <a:pt x="22002" y="37339"/>
                </a:lnTo>
                <a:lnTo>
                  <a:pt x="22039" y="37763"/>
                </a:lnTo>
                <a:lnTo>
                  <a:pt x="22076" y="38113"/>
                </a:lnTo>
                <a:lnTo>
                  <a:pt x="8359" y="32957"/>
                </a:lnTo>
                <a:lnTo>
                  <a:pt x="21597" y="39162"/>
                </a:lnTo>
                <a:lnTo>
                  <a:pt x="21321" y="39383"/>
                </a:lnTo>
                <a:lnTo>
                  <a:pt x="20989" y="39641"/>
                </a:lnTo>
                <a:lnTo>
                  <a:pt x="20603" y="39917"/>
                </a:lnTo>
                <a:lnTo>
                  <a:pt x="20161" y="40212"/>
                </a:lnTo>
                <a:lnTo>
                  <a:pt x="19682" y="40506"/>
                </a:lnTo>
                <a:lnTo>
                  <a:pt x="19148" y="40801"/>
                </a:lnTo>
                <a:lnTo>
                  <a:pt x="18559" y="41058"/>
                </a:lnTo>
                <a:lnTo>
                  <a:pt x="17951" y="41298"/>
                </a:lnTo>
                <a:lnTo>
                  <a:pt x="17638" y="41408"/>
                </a:lnTo>
                <a:lnTo>
                  <a:pt x="17307" y="41519"/>
                </a:lnTo>
                <a:lnTo>
                  <a:pt x="16957" y="41592"/>
                </a:lnTo>
                <a:lnTo>
                  <a:pt x="16626" y="41666"/>
                </a:lnTo>
                <a:lnTo>
                  <a:pt x="16276" y="41740"/>
                </a:lnTo>
                <a:lnTo>
                  <a:pt x="15908" y="41776"/>
                </a:lnTo>
                <a:lnTo>
                  <a:pt x="15539" y="41813"/>
                </a:lnTo>
                <a:lnTo>
                  <a:pt x="15171" y="41832"/>
                </a:lnTo>
                <a:lnTo>
                  <a:pt x="14785" y="41832"/>
                </a:lnTo>
                <a:lnTo>
                  <a:pt x="14416" y="41813"/>
                </a:lnTo>
                <a:lnTo>
                  <a:pt x="14011" y="41776"/>
                </a:lnTo>
                <a:lnTo>
                  <a:pt x="13625" y="41703"/>
                </a:lnTo>
                <a:lnTo>
                  <a:pt x="13220" y="41611"/>
                </a:lnTo>
                <a:lnTo>
                  <a:pt x="12815" y="41519"/>
                </a:lnTo>
                <a:lnTo>
                  <a:pt x="12410" y="41371"/>
                </a:lnTo>
                <a:lnTo>
                  <a:pt x="12004" y="41224"/>
                </a:lnTo>
                <a:lnTo>
                  <a:pt x="11507" y="40985"/>
                </a:lnTo>
                <a:lnTo>
                  <a:pt x="11010" y="40727"/>
                </a:lnTo>
                <a:lnTo>
                  <a:pt x="10513" y="40432"/>
                </a:lnTo>
                <a:lnTo>
                  <a:pt x="10034" y="40101"/>
                </a:lnTo>
                <a:lnTo>
                  <a:pt x="9574" y="39751"/>
                </a:lnTo>
                <a:lnTo>
                  <a:pt x="9114" y="39383"/>
                </a:lnTo>
                <a:lnTo>
                  <a:pt x="8654" y="38978"/>
                </a:lnTo>
                <a:lnTo>
                  <a:pt x="8230" y="38573"/>
                </a:lnTo>
                <a:lnTo>
                  <a:pt x="7788" y="38149"/>
                </a:lnTo>
                <a:lnTo>
                  <a:pt x="7383" y="37708"/>
                </a:lnTo>
                <a:lnTo>
                  <a:pt x="6978" y="37266"/>
                </a:lnTo>
                <a:lnTo>
                  <a:pt x="6591" y="36805"/>
                </a:lnTo>
                <a:lnTo>
                  <a:pt x="6223" y="36345"/>
                </a:lnTo>
                <a:lnTo>
                  <a:pt x="5855" y="35885"/>
                </a:lnTo>
                <a:lnTo>
                  <a:pt x="5192" y="34983"/>
                </a:lnTo>
                <a:lnTo>
                  <a:pt x="4585" y="34080"/>
                </a:lnTo>
                <a:lnTo>
                  <a:pt x="4032" y="33252"/>
                </a:lnTo>
                <a:lnTo>
                  <a:pt x="3572" y="32479"/>
                </a:lnTo>
                <a:lnTo>
                  <a:pt x="3167" y="31797"/>
                </a:lnTo>
                <a:lnTo>
                  <a:pt x="2854" y="31245"/>
                </a:lnTo>
                <a:lnTo>
                  <a:pt x="2633" y="30803"/>
                </a:lnTo>
                <a:lnTo>
                  <a:pt x="2430" y="30435"/>
                </a:lnTo>
                <a:lnTo>
                  <a:pt x="2835" y="30324"/>
                </a:lnTo>
                <a:lnTo>
                  <a:pt x="3296" y="30177"/>
                </a:lnTo>
                <a:lnTo>
                  <a:pt x="3922" y="30011"/>
                </a:lnTo>
                <a:lnTo>
                  <a:pt x="4677" y="29827"/>
                </a:lnTo>
                <a:lnTo>
                  <a:pt x="5560" y="29625"/>
                </a:lnTo>
                <a:lnTo>
                  <a:pt x="6536" y="29422"/>
                </a:lnTo>
                <a:lnTo>
                  <a:pt x="7604" y="29238"/>
                </a:lnTo>
                <a:lnTo>
                  <a:pt x="8727" y="29091"/>
                </a:lnTo>
                <a:lnTo>
                  <a:pt x="9298" y="29017"/>
                </a:lnTo>
                <a:lnTo>
                  <a:pt x="9887" y="28962"/>
                </a:lnTo>
                <a:lnTo>
                  <a:pt x="10495" y="28925"/>
                </a:lnTo>
                <a:lnTo>
                  <a:pt x="11084" y="28907"/>
                </a:lnTo>
                <a:lnTo>
                  <a:pt x="11691" y="28888"/>
                </a:lnTo>
                <a:close/>
                <a:moveTo>
                  <a:pt x="0" y="0"/>
                </a:moveTo>
                <a:lnTo>
                  <a:pt x="0" y="53026"/>
                </a:lnTo>
                <a:lnTo>
                  <a:pt x="17694" y="53026"/>
                </a:lnTo>
                <a:lnTo>
                  <a:pt x="17583" y="52621"/>
                </a:lnTo>
                <a:lnTo>
                  <a:pt x="17510" y="52216"/>
                </a:lnTo>
                <a:lnTo>
                  <a:pt x="17436" y="51829"/>
                </a:lnTo>
                <a:lnTo>
                  <a:pt x="17381" y="51424"/>
                </a:lnTo>
                <a:lnTo>
                  <a:pt x="17344" y="51093"/>
                </a:lnTo>
                <a:lnTo>
                  <a:pt x="17325" y="50761"/>
                </a:lnTo>
                <a:lnTo>
                  <a:pt x="17325" y="50117"/>
                </a:lnTo>
                <a:lnTo>
                  <a:pt x="17344" y="49491"/>
                </a:lnTo>
                <a:lnTo>
                  <a:pt x="17417" y="48883"/>
                </a:lnTo>
                <a:lnTo>
                  <a:pt x="17528" y="48294"/>
                </a:lnTo>
                <a:lnTo>
                  <a:pt x="17675" y="47723"/>
                </a:lnTo>
                <a:lnTo>
                  <a:pt x="17841" y="47171"/>
                </a:lnTo>
                <a:lnTo>
                  <a:pt x="18043" y="46656"/>
                </a:lnTo>
                <a:lnTo>
                  <a:pt x="18264" y="46140"/>
                </a:lnTo>
                <a:lnTo>
                  <a:pt x="18504" y="45661"/>
                </a:lnTo>
                <a:lnTo>
                  <a:pt x="18780" y="45201"/>
                </a:lnTo>
                <a:lnTo>
                  <a:pt x="19056" y="44759"/>
                </a:lnTo>
                <a:lnTo>
                  <a:pt x="19351" y="44336"/>
                </a:lnTo>
                <a:lnTo>
                  <a:pt x="19664" y="43931"/>
                </a:lnTo>
                <a:lnTo>
                  <a:pt x="19977" y="43544"/>
                </a:lnTo>
                <a:lnTo>
                  <a:pt x="20290" y="43176"/>
                </a:lnTo>
                <a:lnTo>
                  <a:pt x="20621" y="42844"/>
                </a:lnTo>
                <a:lnTo>
                  <a:pt x="20934" y="42531"/>
                </a:lnTo>
                <a:lnTo>
                  <a:pt x="21266" y="42237"/>
                </a:lnTo>
                <a:lnTo>
                  <a:pt x="21579" y="41961"/>
                </a:lnTo>
                <a:lnTo>
                  <a:pt x="22168" y="41463"/>
                </a:lnTo>
                <a:lnTo>
                  <a:pt x="22702" y="41077"/>
                </a:lnTo>
                <a:lnTo>
                  <a:pt x="23162" y="40764"/>
                </a:lnTo>
                <a:lnTo>
                  <a:pt x="23512" y="40525"/>
                </a:lnTo>
                <a:lnTo>
                  <a:pt x="23825" y="40359"/>
                </a:lnTo>
                <a:lnTo>
                  <a:pt x="24175" y="40451"/>
                </a:lnTo>
                <a:lnTo>
                  <a:pt x="24561" y="40598"/>
                </a:lnTo>
                <a:lnTo>
                  <a:pt x="25095" y="40801"/>
                </a:lnTo>
                <a:lnTo>
                  <a:pt x="25703" y="41058"/>
                </a:lnTo>
                <a:lnTo>
                  <a:pt x="26384" y="41408"/>
                </a:lnTo>
                <a:lnTo>
                  <a:pt x="26752" y="41592"/>
                </a:lnTo>
                <a:lnTo>
                  <a:pt x="27139" y="41813"/>
                </a:lnTo>
                <a:lnTo>
                  <a:pt x="27526" y="42053"/>
                </a:lnTo>
                <a:lnTo>
                  <a:pt x="27912" y="42310"/>
                </a:lnTo>
                <a:lnTo>
                  <a:pt x="28317" y="42587"/>
                </a:lnTo>
                <a:lnTo>
                  <a:pt x="28704" y="42881"/>
                </a:lnTo>
                <a:lnTo>
                  <a:pt x="29091" y="43213"/>
                </a:lnTo>
                <a:lnTo>
                  <a:pt x="29477" y="43562"/>
                </a:lnTo>
                <a:lnTo>
                  <a:pt x="29845" y="43931"/>
                </a:lnTo>
                <a:lnTo>
                  <a:pt x="30214" y="44317"/>
                </a:lnTo>
                <a:lnTo>
                  <a:pt x="30563" y="44741"/>
                </a:lnTo>
                <a:lnTo>
                  <a:pt x="30895" y="45183"/>
                </a:lnTo>
                <a:lnTo>
                  <a:pt x="31208" y="45643"/>
                </a:lnTo>
                <a:lnTo>
                  <a:pt x="31502" y="46140"/>
                </a:lnTo>
                <a:lnTo>
                  <a:pt x="31760" y="46656"/>
                </a:lnTo>
                <a:lnTo>
                  <a:pt x="32000" y="47208"/>
                </a:lnTo>
                <a:lnTo>
                  <a:pt x="32221" y="47779"/>
                </a:lnTo>
                <a:lnTo>
                  <a:pt x="32386" y="48386"/>
                </a:lnTo>
                <a:lnTo>
                  <a:pt x="32534" y="49012"/>
                </a:lnTo>
                <a:lnTo>
                  <a:pt x="32570" y="49344"/>
                </a:lnTo>
                <a:lnTo>
                  <a:pt x="32626" y="49675"/>
                </a:lnTo>
                <a:lnTo>
                  <a:pt x="32662" y="50080"/>
                </a:lnTo>
                <a:lnTo>
                  <a:pt x="32681" y="50485"/>
                </a:lnTo>
                <a:lnTo>
                  <a:pt x="32699" y="50909"/>
                </a:lnTo>
                <a:lnTo>
                  <a:pt x="32681" y="51332"/>
                </a:lnTo>
                <a:lnTo>
                  <a:pt x="32662" y="51756"/>
                </a:lnTo>
                <a:lnTo>
                  <a:pt x="32644" y="52179"/>
                </a:lnTo>
                <a:lnTo>
                  <a:pt x="32589" y="52603"/>
                </a:lnTo>
                <a:lnTo>
                  <a:pt x="32534" y="53026"/>
                </a:lnTo>
                <a:lnTo>
                  <a:pt x="94268" y="53026"/>
                </a:lnTo>
                <a:lnTo>
                  <a:pt x="942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4136135"/>
            <a:ext cx="1085915" cy="1007345"/>
          </a:xfrm>
          <a:custGeom>
            <a:avLst/>
            <a:gdLst/>
            <a:ahLst/>
            <a:cxnLst/>
            <a:rect l="l" t="t" r="r" b="b"/>
            <a:pathLst>
              <a:path w="11195" h="10385" extrusionOk="0">
                <a:moveTo>
                  <a:pt x="3811" y="1"/>
                </a:moveTo>
                <a:lnTo>
                  <a:pt x="3517" y="19"/>
                </a:lnTo>
                <a:lnTo>
                  <a:pt x="2964" y="93"/>
                </a:lnTo>
                <a:lnTo>
                  <a:pt x="2430" y="203"/>
                </a:lnTo>
                <a:lnTo>
                  <a:pt x="1915" y="351"/>
                </a:lnTo>
                <a:lnTo>
                  <a:pt x="1399" y="535"/>
                </a:lnTo>
                <a:lnTo>
                  <a:pt x="921" y="756"/>
                </a:lnTo>
                <a:lnTo>
                  <a:pt x="442" y="995"/>
                </a:lnTo>
                <a:lnTo>
                  <a:pt x="0" y="1290"/>
                </a:lnTo>
                <a:lnTo>
                  <a:pt x="0" y="10385"/>
                </a:lnTo>
                <a:lnTo>
                  <a:pt x="10403" y="10385"/>
                </a:lnTo>
                <a:lnTo>
                  <a:pt x="10568" y="10017"/>
                </a:lnTo>
                <a:lnTo>
                  <a:pt x="10734" y="9630"/>
                </a:lnTo>
                <a:lnTo>
                  <a:pt x="10881" y="9225"/>
                </a:lnTo>
                <a:lnTo>
                  <a:pt x="10992" y="8820"/>
                </a:lnTo>
                <a:lnTo>
                  <a:pt x="11084" y="8397"/>
                </a:lnTo>
                <a:lnTo>
                  <a:pt x="11139" y="7973"/>
                </a:lnTo>
                <a:lnTo>
                  <a:pt x="11176" y="7550"/>
                </a:lnTo>
                <a:lnTo>
                  <a:pt x="11194" y="7108"/>
                </a:lnTo>
                <a:lnTo>
                  <a:pt x="11176" y="6740"/>
                </a:lnTo>
                <a:lnTo>
                  <a:pt x="11158" y="6390"/>
                </a:lnTo>
                <a:lnTo>
                  <a:pt x="11121" y="6021"/>
                </a:lnTo>
                <a:lnTo>
                  <a:pt x="11047" y="5672"/>
                </a:lnTo>
                <a:lnTo>
                  <a:pt x="10973" y="5340"/>
                </a:lnTo>
                <a:lnTo>
                  <a:pt x="10881" y="4990"/>
                </a:lnTo>
                <a:lnTo>
                  <a:pt x="10771" y="4659"/>
                </a:lnTo>
                <a:lnTo>
                  <a:pt x="10642" y="4346"/>
                </a:lnTo>
                <a:lnTo>
                  <a:pt x="10495" y="4033"/>
                </a:lnTo>
                <a:lnTo>
                  <a:pt x="10329" y="3720"/>
                </a:lnTo>
                <a:lnTo>
                  <a:pt x="10163" y="3425"/>
                </a:lnTo>
                <a:lnTo>
                  <a:pt x="9979" y="3131"/>
                </a:lnTo>
                <a:lnTo>
                  <a:pt x="9777" y="2855"/>
                </a:lnTo>
                <a:lnTo>
                  <a:pt x="9574" y="2578"/>
                </a:lnTo>
                <a:lnTo>
                  <a:pt x="9353" y="2321"/>
                </a:lnTo>
                <a:lnTo>
                  <a:pt x="9114" y="2081"/>
                </a:lnTo>
                <a:lnTo>
                  <a:pt x="8874" y="1842"/>
                </a:lnTo>
                <a:lnTo>
                  <a:pt x="8617" y="1621"/>
                </a:lnTo>
                <a:lnTo>
                  <a:pt x="8341" y="1419"/>
                </a:lnTo>
                <a:lnTo>
                  <a:pt x="8064" y="1216"/>
                </a:lnTo>
                <a:lnTo>
                  <a:pt x="7770" y="1032"/>
                </a:lnTo>
                <a:lnTo>
                  <a:pt x="7475" y="866"/>
                </a:lnTo>
                <a:lnTo>
                  <a:pt x="7162" y="700"/>
                </a:lnTo>
                <a:lnTo>
                  <a:pt x="6849" y="553"/>
                </a:lnTo>
                <a:lnTo>
                  <a:pt x="6536" y="424"/>
                </a:lnTo>
                <a:lnTo>
                  <a:pt x="6205" y="314"/>
                </a:lnTo>
                <a:lnTo>
                  <a:pt x="5855" y="222"/>
                </a:lnTo>
                <a:lnTo>
                  <a:pt x="5524" y="148"/>
                </a:lnTo>
                <a:lnTo>
                  <a:pt x="5174" y="74"/>
                </a:lnTo>
                <a:lnTo>
                  <a:pt x="4805" y="38"/>
                </a:lnTo>
                <a:lnTo>
                  <a:pt x="4456" y="19"/>
                </a:lnTo>
                <a:lnTo>
                  <a:pt x="4087"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1936023" cy="2500369"/>
          </a:xfrm>
          <a:custGeom>
            <a:avLst/>
            <a:gdLst/>
            <a:ahLst/>
            <a:cxnLst/>
            <a:rect l="l" t="t" r="r" b="b"/>
            <a:pathLst>
              <a:path w="19959" h="25777" extrusionOk="0">
                <a:moveTo>
                  <a:pt x="0" y="0"/>
                </a:moveTo>
                <a:lnTo>
                  <a:pt x="0" y="24727"/>
                </a:lnTo>
                <a:lnTo>
                  <a:pt x="626" y="24967"/>
                </a:lnTo>
                <a:lnTo>
                  <a:pt x="1289" y="25188"/>
                </a:lnTo>
                <a:lnTo>
                  <a:pt x="1952" y="25353"/>
                </a:lnTo>
                <a:lnTo>
                  <a:pt x="2614" y="25501"/>
                </a:lnTo>
                <a:lnTo>
                  <a:pt x="3296" y="25629"/>
                </a:lnTo>
                <a:lnTo>
                  <a:pt x="3995" y="25703"/>
                </a:lnTo>
                <a:lnTo>
                  <a:pt x="4695" y="25758"/>
                </a:lnTo>
                <a:lnTo>
                  <a:pt x="5413" y="25777"/>
                </a:lnTo>
                <a:lnTo>
                  <a:pt x="6168" y="25758"/>
                </a:lnTo>
                <a:lnTo>
                  <a:pt x="6904" y="25703"/>
                </a:lnTo>
                <a:lnTo>
                  <a:pt x="7622" y="25611"/>
                </a:lnTo>
                <a:lnTo>
                  <a:pt x="8341" y="25482"/>
                </a:lnTo>
                <a:lnTo>
                  <a:pt x="9040" y="25316"/>
                </a:lnTo>
                <a:lnTo>
                  <a:pt x="9740" y="25114"/>
                </a:lnTo>
                <a:lnTo>
                  <a:pt x="10421" y="24893"/>
                </a:lnTo>
                <a:lnTo>
                  <a:pt x="11084" y="24635"/>
                </a:lnTo>
                <a:lnTo>
                  <a:pt x="11710" y="24341"/>
                </a:lnTo>
                <a:lnTo>
                  <a:pt x="12354" y="24028"/>
                </a:lnTo>
                <a:lnTo>
                  <a:pt x="12962" y="23678"/>
                </a:lnTo>
                <a:lnTo>
                  <a:pt x="13551" y="23291"/>
                </a:lnTo>
                <a:lnTo>
                  <a:pt x="14122" y="22886"/>
                </a:lnTo>
                <a:lnTo>
                  <a:pt x="14674" y="22463"/>
                </a:lnTo>
                <a:lnTo>
                  <a:pt x="15190" y="22002"/>
                </a:lnTo>
                <a:lnTo>
                  <a:pt x="15705" y="21524"/>
                </a:lnTo>
                <a:lnTo>
                  <a:pt x="16184" y="21008"/>
                </a:lnTo>
                <a:lnTo>
                  <a:pt x="16644" y="20493"/>
                </a:lnTo>
                <a:lnTo>
                  <a:pt x="17068" y="19940"/>
                </a:lnTo>
                <a:lnTo>
                  <a:pt x="17473" y="19370"/>
                </a:lnTo>
                <a:lnTo>
                  <a:pt x="17859" y="18780"/>
                </a:lnTo>
                <a:lnTo>
                  <a:pt x="18209" y="18173"/>
                </a:lnTo>
                <a:lnTo>
                  <a:pt x="18522" y="17528"/>
                </a:lnTo>
                <a:lnTo>
                  <a:pt x="18817" y="16902"/>
                </a:lnTo>
                <a:lnTo>
                  <a:pt x="19075" y="16240"/>
                </a:lnTo>
                <a:lnTo>
                  <a:pt x="19295" y="15558"/>
                </a:lnTo>
                <a:lnTo>
                  <a:pt x="19498" y="14859"/>
                </a:lnTo>
                <a:lnTo>
                  <a:pt x="19664" y="14159"/>
                </a:lnTo>
                <a:lnTo>
                  <a:pt x="19793" y="13441"/>
                </a:lnTo>
                <a:lnTo>
                  <a:pt x="19885" y="12723"/>
                </a:lnTo>
                <a:lnTo>
                  <a:pt x="19940" y="11986"/>
                </a:lnTo>
                <a:lnTo>
                  <a:pt x="19958" y="11232"/>
                </a:lnTo>
                <a:lnTo>
                  <a:pt x="19958" y="10808"/>
                </a:lnTo>
                <a:lnTo>
                  <a:pt x="19940" y="10385"/>
                </a:lnTo>
                <a:lnTo>
                  <a:pt x="19903" y="9980"/>
                </a:lnTo>
                <a:lnTo>
                  <a:pt x="19866" y="9556"/>
                </a:lnTo>
                <a:lnTo>
                  <a:pt x="19811" y="9151"/>
                </a:lnTo>
                <a:lnTo>
                  <a:pt x="19737" y="8746"/>
                </a:lnTo>
                <a:lnTo>
                  <a:pt x="19664" y="8341"/>
                </a:lnTo>
                <a:lnTo>
                  <a:pt x="19590" y="7936"/>
                </a:lnTo>
                <a:lnTo>
                  <a:pt x="19480" y="7549"/>
                </a:lnTo>
                <a:lnTo>
                  <a:pt x="19388" y="7163"/>
                </a:lnTo>
                <a:lnTo>
                  <a:pt x="19259" y="6776"/>
                </a:lnTo>
                <a:lnTo>
                  <a:pt x="19130" y="6389"/>
                </a:lnTo>
                <a:lnTo>
                  <a:pt x="19001" y="6021"/>
                </a:lnTo>
                <a:lnTo>
                  <a:pt x="18854" y="5653"/>
                </a:lnTo>
                <a:lnTo>
                  <a:pt x="18522" y="4916"/>
                </a:lnTo>
                <a:lnTo>
                  <a:pt x="18154" y="4217"/>
                </a:lnTo>
                <a:lnTo>
                  <a:pt x="17749" y="3536"/>
                </a:lnTo>
                <a:lnTo>
                  <a:pt x="17325" y="2873"/>
                </a:lnTo>
                <a:lnTo>
                  <a:pt x="16847" y="2247"/>
                </a:lnTo>
                <a:lnTo>
                  <a:pt x="16350" y="1639"/>
                </a:lnTo>
                <a:lnTo>
                  <a:pt x="15816" y="1068"/>
                </a:lnTo>
                <a:lnTo>
                  <a:pt x="15245" y="516"/>
                </a:lnTo>
                <a:lnTo>
                  <a:pt x="14656" y="0"/>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221665" y="0"/>
            <a:ext cx="971649" cy="843027"/>
          </a:xfrm>
          <a:custGeom>
            <a:avLst/>
            <a:gdLst/>
            <a:ahLst/>
            <a:cxnLst/>
            <a:rect l="l" t="t"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4918075" y="1991850"/>
            <a:ext cx="39579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5"/>
        <p:cNvGrpSpPr/>
        <p:nvPr/>
      </p:nvGrpSpPr>
      <p:grpSpPr>
        <a:xfrm>
          <a:off x="0" y="0"/>
          <a:ext cx="0" cy="0"/>
          <a:chOff x="0" y="0"/>
          <a:chExt cx="0" cy="0"/>
        </a:xfrm>
      </p:grpSpPr>
      <p:sp>
        <p:nvSpPr>
          <p:cNvPr id="36" name="Google Shape;36;p5"/>
          <p:cNvSpPr/>
          <p:nvPr/>
        </p:nvSpPr>
        <p:spPr>
          <a:xfrm>
            <a:off x="0" y="0"/>
            <a:ext cx="9144093" cy="5143522"/>
          </a:xfrm>
          <a:custGeom>
            <a:avLst/>
            <a:gdLst/>
            <a:ahLst/>
            <a:cxnLst/>
            <a:rect l="l" t="t" r="r" b="b"/>
            <a:pathLst>
              <a:path w="94269" h="53026" extrusionOk="0">
                <a:moveTo>
                  <a:pt x="40138" y="14729"/>
                </a:moveTo>
                <a:lnTo>
                  <a:pt x="40211" y="15411"/>
                </a:lnTo>
                <a:lnTo>
                  <a:pt x="40303" y="16239"/>
                </a:lnTo>
                <a:lnTo>
                  <a:pt x="40395" y="17325"/>
                </a:lnTo>
                <a:lnTo>
                  <a:pt x="40469" y="18633"/>
                </a:lnTo>
                <a:lnTo>
                  <a:pt x="40543" y="20161"/>
                </a:lnTo>
                <a:lnTo>
                  <a:pt x="40561" y="20989"/>
                </a:lnTo>
                <a:lnTo>
                  <a:pt x="40579" y="21855"/>
                </a:lnTo>
                <a:lnTo>
                  <a:pt x="40561" y="22738"/>
                </a:lnTo>
                <a:lnTo>
                  <a:pt x="40561" y="23659"/>
                </a:lnTo>
                <a:lnTo>
                  <a:pt x="40524" y="24616"/>
                </a:lnTo>
                <a:lnTo>
                  <a:pt x="40469" y="25574"/>
                </a:lnTo>
                <a:lnTo>
                  <a:pt x="40395" y="26568"/>
                </a:lnTo>
                <a:lnTo>
                  <a:pt x="40303" y="27562"/>
                </a:lnTo>
                <a:lnTo>
                  <a:pt x="40193" y="28556"/>
                </a:lnTo>
                <a:lnTo>
                  <a:pt x="40064" y="29569"/>
                </a:lnTo>
                <a:lnTo>
                  <a:pt x="39880" y="30563"/>
                </a:lnTo>
                <a:lnTo>
                  <a:pt x="39696" y="31558"/>
                </a:lnTo>
                <a:lnTo>
                  <a:pt x="39475" y="32552"/>
                </a:lnTo>
                <a:lnTo>
                  <a:pt x="39217" y="33528"/>
                </a:lnTo>
                <a:lnTo>
                  <a:pt x="38922" y="34485"/>
                </a:lnTo>
                <a:lnTo>
                  <a:pt x="38591" y="35424"/>
                </a:lnTo>
                <a:lnTo>
                  <a:pt x="38407" y="35884"/>
                </a:lnTo>
                <a:lnTo>
                  <a:pt x="38223" y="36326"/>
                </a:lnTo>
                <a:lnTo>
                  <a:pt x="38039" y="36768"/>
                </a:lnTo>
                <a:lnTo>
                  <a:pt x="37818" y="37210"/>
                </a:lnTo>
                <a:lnTo>
                  <a:pt x="37597" y="37633"/>
                </a:lnTo>
                <a:lnTo>
                  <a:pt x="37376" y="38038"/>
                </a:lnTo>
                <a:lnTo>
                  <a:pt x="37136" y="38444"/>
                </a:lnTo>
                <a:lnTo>
                  <a:pt x="36897" y="38849"/>
                </a:lnTo>
                <a:lnTo>
                  <a:pt x="36621" y="39235"/>
                </a:lnTo>
                <a:lnTo>
                  <a:pt x="36363" y="39585"/>
                </a:lnTo>
                <a:lnTo>
                  <a:pt x="36087" y="39953"/>
                </a:lnTo>
                <a:lnTo>
                  <a:pt x="35811" y="40285"/>
                </a:lnTo>
                <a:lnTo>
                  <a:pt x="35516" y="40598"/>
                </a:lnTo>
                <a:lnTo>
                  <a:pt x="35222" y="40911"/>
                </a:lnTo>
                <a:lnTo>
                  <a:pt x="34927" y="41205"/>
                </a:lnTo>
                <a:lnTo>
                  <a:pt x="34614" y="41500"/>
                </a:lnTo>
                <a:lnTo>
                  <a:pt x="34301" y="41758"/>
                </a:lnTo>
                <a:lnTo>
                  <a:pt x="33988" y="42015"/>
                </a:lnTo>
                <a:lnTo>
                  <a:pt x="33675" y="42255"/>
                </a:lnTo>
                <a:lnTo>
                  <a:pt x="33344" y="42494"/>
                </a:lnTo>
                <a:lnTo>
                  <a:pt x="33012" y="42715"/>
                </a:lnTo>
                <a:lnTo>
                  <a:pt x="32681" y="42918"/>
                </a:lnTo>
                <a:lnTo>
                  <a:pt x="32349" y="43102"/>
                </a:lnTo>
                <a:lnTo>
                  <a:pt x="32018" y="43286"/>
                </a:lnTo>
                <a:lnTo>
                  <a:pt x="31337" y="43636"/>
                </a:lnTo>
                <a:lnTo>
                  <a:pt x="30656" y="43930"/>
                </a:lnTo>
                <a:lnTo>
                  <a:pt x="29956" y="44188"/>
                </a:lnTo>
                <a:lnTo>
                  <a:pt x="29275" y="44409"/>
                </a:lnTo>
                <a:lnTo>
                  <a:pt x="28593" y="44593"/>
                </a:lnTo>
                <a:lnTo>
                  <a:pt x="27912" y="44740"/>
                </a:lnTo>
                <a:lnTo>
                  <a:pt x="27249" y="44869"/>
                </a:lnTo>
                <a:lnTo>
                  <a:pt x="26605" y="44961"/>
                </a:lnTo>
                <a:lnTo>
                  <a:pt x="25961" y="45035"/>
                </a:lnTo>
                <a:lnTo>
                  <a:pt x="25335" y="45090"/>
                </a:lnTo>
                <a:lnTo>
                  <a:pt x="24745" y="45127"/>
                </a:lnTo>
                <a:lnTo>
                  <a:pt x="24175" y="45145"/>
                </a:lnTo>
                <a:lnTo>
                  <a:pt x="23622" y="45145"/>
                </a:lnTo>
                <a:lnTo>
                  <a:pt x="23125" y="45127"/>
                </a:lnTo>
                <a:lnTo>
                  <a:pt x="22205" y="45072"/>
                </a:lnTo>
                <a:lnTo>
                  <a:pt x="21450" y="44998"/>
                </a:lnTo>
                <a:lnTo>
                  <a:pt x="20879" y="44924"/>
                </a:lnTo>
                <a:lnTo>
                  <a:pt x="20400" y="44851"/>
                </a:lnTo>
                <a:lnTo>
                  <a:pt x="20124" y="44427"/>
                </a:lnTo>
                <a:lnTo>
                  <a:pt x="19829" y="43949"/>
                </a:lnTo>
                <a:lnTo>
                  <a:pt x="19461" y="43286"/>
                </a:lnTo>
                <a:lnTo>
                  <a:pt x="19038" y="42457"/>
                </a:lnTo>
                <a:lnTo>
                  <a:pt x="18835" y="41997"/>
                </a:lnTo>
                <a:lnTo>
                  <a:pt x="18614" y="41500"/>
                </a:lnTo>
                <a:lnTo>
                  <a:pt x="18393" y="40966"/>
                </a:lnTo>
                <a:lnTo>
                  <a:pt x="18191" y="40414"/>
                </a:lnTo>
                <a:lnTo>
                  <a:pt x="17988" y="39824"/>
                </a:lnTo>
                <a:lnTo>
                  <a:pt x="17804" y="39198"/>
                </a:lnTo>
                <a:lnTo>
                  <a:pt x="17638" y="38572"/>
                </a:lnTo>
                <a:lnTo>
                  <a:pt x="17491" y="37910"/>
                </a:lnTo>
                <a:lnTo>
                  <a:pt x="17362" y="37228"/>
                </a:lnTo>
                <a:lnTo>
                  <a:pt x="17252" y="36529"/>
                </a:lnTo>
                <a:lnTo>
                  <a:pt x="17178" y="35811"/>
                </a:lnTo>
                <a:lnTo>
                  <a:pt x="17141" y="35074"/>
                </a:lnTo>
                <a:lnTo>
                  <a:pt x="17141" y="34338"/>
                </a:lnTo>
                <a:lnTo>
                  <a:pt x="17178" y="33564"/>
                </a:lnTo>
                <a:lnTo>
                  <a:pt x="17215" y="33196"/>
                </a:lnTo>
                <a:lnTo>
                  <a:pt x="17252" y="32810"/>
                </a:lnTo>
                <a:lnTo>
                  <a:pt x="17307" y="32423"/>
                </a:lnTo>
                <a:lnTo>
                  <a:pt x="17381" y="32036"/>
                </a:lnTo>
                <a:lnTo>
                  <a:pt x="17473" y="31650"/>
                </a:lnTo>
                <a:lnTo>
                  <a:pt x="17565" y="31245"/>
                </a:lnTo>
                <a:lnTo>
                  <a:pt x="17675" y="30858"/>
                </a:lnTo>
                <a:lnTo>
                  <a:pt x="17786" y="30471"/>
                </a:lnTo>
                <a:lnTo>
                  <a:pt x="17933" y="30066"/>
                </a:lnTo>
                <a:lnTo>
                  <a:pt x="18080" y="29680"/>
                </a:lnTo>
                <a:lnTo>
                  <a:pt x="18246" y="29293"/>
                </a:lnTo>
                <a:lnTo>
                  <a:pt x="18430" y="28888"/>
                </a:lnTo>
                <a:lnTo>
                  <a:pt x="18614" y="28501"/>
                </a:lnTo>
                <a:lnTo>
                  <a:pt x="18835" y="28115"/>
                </a:lnTo>
                <a:lnTo>
                  <a:pt x="19056" y="27710"/>
                </a:lnTo>
                <a:lnTo>
                  <a:pt x="19314" y="27323"/>
                </a:lnTo>
                <a:lnTo>
                  <a:pt x="19572" y="26936"/>
                </a:lnTo>
                <a:lnTo>
                  <a:pt x="19848" y="26550"/>
                </a:lnTo>
                <a:lnTo>
                  <a:pt x="20142" y="26181"/>
                </a:lnTo>
                <a:lnTo>
                  <a:pt x="20437" y="25813"/>
                </a:lnTo>
                <a:lnTo>
                  <a:pt x="20750" y="25445"/>
                </a:lnTo>
                <a:lnTo>
                  <a:pt x="21081" y="25095"/>
                </a:lnTo>
                <a:lnTo>
                  <a:pt x="21413" y="24745"/>
                </a:lnTo>
                <a:lnTo>
                  <a:pt x="21763" y="24395"/>
                </a:lnTo>
                <a:lnTo>
                  <a:pt x="22499" y="23714"/>
                </a:lnTo>
                <a:lnTo>
                  <a:pt x="23254" y="23070"/>
                </a:lnTo>
                <a:lnTo>
                  <a:pt x="24046" y="22444"/>
                </a:lnTo>
                <a:lnTo>
                  <a:pt x="24856" y="21855"/>
                </a:lnTo>
                <a:lnTo>
                  <a:pt x="25703" y="21265"/>
                </a:lnTo>
                <a:lnTo>
                  <a:pt x="26550" y="20713"/>
                </a:lnTo>
                <a:lnTo>
                  <a:pt x="27415" y="20179"/>
                </a:lnTo>
                <a:lnTo>
                  <a:pt x="28299" y="19682"/>
                </a:lnTo>
                <a:lnTo>
                  <a:pt x="29164" y="19203"/>
                </a:lnTo>
                <a:lnTo>
                  <a:pt x="30048" y="18743"/>
                </a:lnTo>
                <a:lnTo>
                  <a:pt x="30913" y="18320"/>
                </a:lnTo>
                <a:lnTo>
                  <a:pt x="31760" y="17896"/>
                </a:lnTo>
                <a:lnTo>
                  <a:pt x="32607" y="17528"/>
                </a:lnTo>
                <a:lnTo>
                  <a:pt x="33417" y="17160"/>
                </a:lnTo>
                <a:lnTo>
                  <a:pt x="34209" y="16828"/>
                </a:lnTo>
                <a:lnTo>
                  <a:pt x="34982" y="16515"/>
                </a:lnTo>
                <a:lnTo>
                  <a:pt x="36400" y="15963"/>
                </a:lnTo>
                <a:lnTo>
                  <a:pt x="37652" y="15521"/>
                </a:lnTo>
                <a:lnTo>
                  <a:pt x="38683" y="15171"/>
                </a:lnTo>
                <a:lnTo>
                  <a:pt x="39456" y="14913"/>
                </a:lnTo>
                <a:lnTo>
                  <a:pt x="40138" y="14729"/>
                </a:lnTo>
                <a:close/>
                <a:moveTo>
                  <a:pt x="0" y="0"/>
                </a:moveTo>
                <a:lnTo>
                  <a:pt x="0" y="53026"/>
                </a:lnTo>
                <a:lnTo>
                  <a:pt x="94268" y="53026"/>
                </a:lnTo>
                <a:lnTo>
                  <a:pt x="942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528548" y="1071451"/>
            <a:ext cx="1164582" cy="1832524"/>
          </a:xfrm>
          <a:custGeom>
            <a:avLst/>
            <a:gdLst/>
            <a:ahLst/>
            <a:cxnLst/>
            <a:rect l="l" t="t" r="r" b="b"/>
            <a:pathLst>
              <a:path w="12006" h="18892" extrusionOk="0">
                <a:moveTo>
                  <a:pt x="2063" y="1"/>
                </a:moveTo>
                <a:lnTo>
                  <a:pt x="1934" y="369"/>
                </a:lnTo>
                <a:lnTo>
                  <a:pt x="1768" y="793"/>
                </a:lnTo>
                <a:lnTo>
                  <a:pt x="1584" y="1363"/>
                </a:lnTo>
                <a:lnTo>
                  <a:pt x="1345" y="2063"/>
                </a:lnTo>
                <a:lnTo>
                  <a:pt x="1106" y="2873"/>
                </a:lnTo>
                <a:lnTo>
                  <a:pt x="866" y="3794"/>
                </a:lnTo>
                <a:lnTo>
                  <a:pt x="627" y="4770"/>
                </a:lnTo>
                <a:lnTo>
                  <a:pt x="406" y="5819"/>
                </a:lnTo>
                <a:lnTo>
                  <a:pt x="314" y="6353"/>
                </a:lnTo>
                <a:lnTo>
                  <a:pt x="222" y="6905"/>
                </a:lnTo>
                <a:lnTo>
                  <a:pt x="148" y="7458"/>
                </a:lnTo>
                <a:lnTo>
                  <a:pt x="93" y="8028"/>
                </a:lnTo>
                <a:lnTo>
                  <a:pt x="38" y="8599"/>
                </a:lnTo>
                <a:lnTo>
                  <a:pt x="19" y="9152"/>
                </a:lnTo>
                <a:lnTo>
                  <a:pt x="1" y="9722"/>
                </a:lnTo>
                <a:lnTo>
                  <a:pt x="1" y="10275"/>
                </a:lnTo>
                <a:lnTo>
                  <a:pt x="38" y="10845"/>
                </a:lnTo>
                <a:lnTo>
                  <a:pt x="93" y="11379"/>
                </a:lnTo>
                <a:lnTo>
                  <a:pt x="167" y="11932"/>
                </a:lnTo>
                <a:lnTo>
                  <a:pt x="259" y="12447"/>
                </a:lnTo>
                <a:lnTo>
                  <a:pt x="388" y="12963"/>
                </a:lnTo>
                <a:lnTo>
                  <a:pt x="535" y="13478"/>
                </a:lnTo>
                <a:lnTo>
                  <a:pt x="682" y="13865"/>
                </a:lnTo>
                <a:lnTo>
                  <a:pt x="848" y="14233"/>
                </a:lnTo>
                <a:lnTo>
                  <a:pt x="1032" y="14583"/>
                </a:lnTo>
                <a:lnTo>
                  <a:pt x="1216" y="14914"/>
                </a:lnTo>
                <a:lnTo>
                  <a:pt x="1419" y="15227"/>
                </a:lnTo>
                <a:lnTo>
                  <a:pt x="1640" y="15522"/>
                </a:lnTo>
                <a:lnTo>
                  <a:pt x="1860" y="15798"/>
                </a:lnTo>
                <a:lnTo>
                  <a:pt x="2100" y="16074"/>
                </a:lnTo>
                <a:lnTo>
                  <a:pt x="2339" y="16314"/>
                </a:lnTo>
                <a:lnTo>
                  <a:pt x="2597" y="16553"/>
                </a:lnTo>
                <a:lnTo>
                  <a:pt x="2855" y="16774"/>
                </a:lnTo>
                <a:lnTo>
                  <a:pt x="3112" y="16995"/>
                </a:lnTo>
                <a:lnTo>
                  <a:pt x="3389" y="17179"/>
                </a:lnTo>
                <a:lnTo>
                  <a:pt x="3665" y="17363"/>
                </a:lnTo>
                <a:lnTo>
                  <a:pt x="3941" y="17529"/>
                </a:lnTo>
                <a:lnTo>
                  <a:pt x="4217" y="17695"/>
                </a:lnTo>
                <a:lnTo>
                  <a:pt x="4770" y="17971"/>
                </a:lnTo>
                <a:lnTo>
                  <a:pt x="5322" y="18192"/>
                </a:lnTo>
                <a:lnTo>
                  <a:pt x="5856" y="18394"/>
                </a:lnTo>
                <a:lnTo>
                  <a:pt x="6371" y="18542"/>
                </a:lnTo>
                <a:lnTo>
                  <a:pt x="6850" y="18670"/>
                </a:lnTo>
                <a:lnTo>
                  <a:pt x="7292" y="18781"/>
                </a:lnTo>
                <a:lnTo>
                  <a:pt x="7679" y="18836"/>
                </a:lnTo>
                <a:lnTo>
                  <a:pt x="8010" y="18891"/>
                </a:lnTo>
                <a:lnTo>
                  <a:pt x="4015" y="5727"/>
                </a:lnTo>
                <a:lnTo>
                  <a:pt x="9041" y="18560"/>
                </a:lnTo>
                <a:lnTo>
                  <a:pt x="9262" y="18321"/>
                </a:lnTo>
                <a:lnTo>
                  <a:pt x="9538" y="18026"/>
                </a:lnTo>
                <a:lnTo>
                  <a:pt x="9814" y="17695"/>
                </a:lnTo>
                <a:lnTo>
                  <a:pt x="10109" y="17290"/>
                </a:lnTo>
                <a:lnTo>
                  <a:pt x="10422" y="16866"/>
                </a:lnTo>
                <a:lnTo>
                  <a:pt x="10735" y="16369"/>
                </a:lnTo>
                <a:lnTo>
                  <a:pt x="11029" y="15853"/>
                </a:lnTo>
                <a:lnTo>
                  <a:pt x="11287" y="15283"/>
                </a:lnTo>
                <a:lnTo>
                  <a:pt x="11416" y="14988"/>
                </a:lnTo>
                <a:lnTo>
                  <a:pt x="11527" y="14693"/>
                </a:lnTo>
                <a:lnTo>
                  <a:pt x="11637" y="14362"/>
                </a:lnTo>
                <a:lnTo>
                  <a:pt x="11729" y="14049"/>
                </a:lnTo>
                <a:lnTo>
                  <a:pt x="11821" y="13718"/>
                </a:lnTo>
                <a:lnTo>
                  <a:pt x="11895" y="13386"/>
                </a:lnTo>
                <a:lnTo>
                  <a:pt x="11950" y="13036"/>
                </a:lnTo>
                <a:lnTo>
                  <a:pt x="11987" y="12687"/>
                </a:lnTo>
                <a:lnTo>
                  <a:pt x="12005" y="12318"/>
                </a:lnTo>
                <a:lnTo>
                  <a:pt x="12005" y="11950"/>
                </a:lnTo>
                <a:lnTo>
                  <a:pt x="12005" y="11582"/>
                </a:lnTo>
                <a:lnTo>
                  <a:pt x="11968" y="11214"/>
                </a:lnTo>
                <a:lnTo>
                  <a:pt x="11913" y="10827"/>
                </a:lnTo>
                <a:lnTo>
                  <a:pt x="11821" y="10440"/>
                </a:lnTo>
                <a:lnTo>
                  <a:pt x="11729" y="10035"/>
                </a:lnTo>
                <a:lnTo>
                  <a:pt x="11600" y="9649"/>
                </a:lnTo>
                <a:lnTo>
                  <a:pt x="11416" y="9152"/>
                </a:lnTo>
                <a:lnTo>
                  <a:pt x="11195" y="8673"/>
                </a:lnTo>
                <a:lnTo>
                  <a:pt x="10956" y="8194"/>
                </a:lnTo>
                <a:lnTo>
                  <a:pt x="10680" y="7715"/>
                </a:lnTo>
                <a:lnTo>
                  <a:pt x="10367" y="7255"/>
                </a:lnTo>
                <a:lnTo>
                  <a:pt x="10054" y="6813"/>
                </a:lnTo>
                <a:lnTo>
                  <a:pt x="9704" y="6353"/>
                </a:lnTo>
                <a:lnTo>
                  <a:pt x="9354" y="5930"/>
                </a:lnTo>
                <a:lnTo>
                  <a:pt x="8967" y="5506"/>
                </a:lnTo>
                <a:lnTo>
                  <a:pt x="8581" y="5083"/>
                </a:lnTo>
                <a:lnTo>
                  <a:pt x="8194" y="4678"/>
                </a:lnTo>
                <a:lnTo>
                  <a:pt x="7789" y="4291"/>
                </a:lnTo>
                <a:lnTo>
                  <a:pt x="7384" y="3904"/>
                </a:lnTo>
                <a:lnTo>
                  <a:pt x="6979" y="3536"/>
                </a:lnTo>
                <a:lnTo>
                  <a:pt x="6150" y="2855"/>
                </a:lnTo>
                <a:lnTo>
                  <a:pt x="5359" y="2229"/>
                </a:lnTo>
                <a:lnTo>
                  <a:pt x="4604" y="1676"/>
                </a:lnTo>
                <a:lnTo>
                  <a:pt x="3923" y="1179"/>
                </a:lnTo>
                <a:lnTo>
                  <a:pt x="3297" y="774"/>
                </a:lnTo>
                <a:lnTo>
                  <a:pt x="2799" y="443"/>
                </a:lnTo>
                <a:lnTo>
                  <a:pt x="2413" y="204"/>
                </a:lnTo>
                <a:lnTo>
                  <a:pt x="20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1192991" y="0"/>
            <a:ext cx="2343229" cy="1357321"/>
          </a:xfrm>
          <a:custGeom>
            <a:avLst/>
            <a:gdLst/>
            <a:ahLst/>
            <a:cxnLst/>
            <a:rect l="l" t="t" r="r" b="b"/>
            <a:pathLst>
              <a:path w="24157" h="13993" extrusionOk="0">
                <a:moveTo>
                  <a:pt x="147" y="0"/>
                </a:moveTo>
                <a:lnTo>
                  <a:pt x="92" y="479"/>
                </a:lnTo>
                <a:lnTo>
                  <a:pt x="37" y="939"/>
                </a:lnTo>
                <a:lnTo>
                  <a:pt x="18" y="1436"/>
                </a:lnTo>
                <a:lnTo>
                  <a:pt x="0" y="1915"/>
                </a:lnTo>
                <a:lnTo>
                  <a:pt x="18" y="2541"/>
                </a:lnTo>
                <a:lnTo>
                  <a:pt x="55" y="3148"/>
                </a:lnTo>
                <a:lnTo>
                  <a:pt x="147" y="3756"/>
                </a:lnTo>
                <a:lnTo>
                  <a:pt x="239" y="4345"/>
                </a:lnTo>
                <a:lnTo>
                  <a:pt x="387" y="4934"/>
                </a:lnTo>
                <a:lnTo>
                  <a:pt x="534" y="5505"/>
                </a:lnTo>
                <a:lnTo>
                  <a:pt x="737" y="6076"/>
                </a:lnTo>
                <a:lnTo>
                  <a:pt x="957" y="6610"/>
                </a:lnTo>
                <a:lnTo>
                  <a:pt x="1197" y="7144"/>
                </a:lnTo>
                <a:lnTo>
                  <a:pt x="1455" y="7678"/>
                </a:lnTo>
                <a:lnTo>
                  <a:pt x="1749" y="8175"/>
                </a:lnTo>
                <a:lnTo>
                  <a:pt x="2062" y="8672"/>
                </a:lnTo>
                <a:lnTo>
                  <a:pt x="2394" y="9132"/>
                </a:lnTo>
                <a:lnTo>
                  <a:pt x="2762" y="9592"/>
                </a:lnTo>
                <a:lnTo>
                  <a:pt x="3130" y="10034"/>
                </a:lnTo>
                <a:lnTo>
                  <a:pt x="3535" y="10458"/>
                </a:lnTo>
                <a:lnTo>
                  <a:pt x="3959" y="10863"/>
                </a:lnTo>
                <a:lnTo>
                  <a:pt x="4400" y="11231"/>
                </a:lnTo>
                <a:lnTo>
                  <a:pt x="4861" y="11599"/>
                </a:lnTo>
                <a:lnTo>
                  <a:pt x="5321" y="11931"/>
                </a:lnTo>
                <a:lnTo>
                  <a:pt x="5818" y="12244"/>
                </a:lnTo>
                <a:lnTo>
                  <a:pt x="6315" y="12538"/>
                </a:lnTo>
                <a:lnTo>
                  <a:pt x="6849" y="12796"/>
                </a:lnTo>
                <a:lnTo>
                  <a:pt x="7383" y="13035"/>
                </a:lnTo>
                <a:lnTo>
                  <a:pt x="7917" y="13256"/>
                </a:lnTo>
                <a:lnTo>
                  <a:pt x="8488" y="13459"/>
                </a:lnTo>
                <a:lnTo>
                  <a:pt x="9059" y="13606"/>
                </a:lnTo>
                <a:lnTo>
                  <a:pt x="9648" y="13754"/>
                </a:lnTo>
                <a:lnTo>
                  <a:pt x="10237" y="13846"/>
                </a:lnTo>
                <a:lnTo>
                  <a:pt x="10845" y="13938"/>
                </a:lnTo>
                <a:lnTo>
                  <a:pt x="11452" y="13974"/>
                </a:lnTo>
                <a:lnTo>
                  <a:pt x="12078" y="13993"/>
                </a:lnTo>
                <a:lnTo>
                  <a:pt x="12704" y="13974"/>
                </a:lnTo>
                <a:lnTo>
                  <a:pt x="13312" y="13938"/>
                </a:lnTo>
                <a:lnTo>
                  <a:pt x="13919" y="13846"/>
                </a:lnTo>
                <a:lnTo>
                  <a:pt x="14508" y="13754"/>
                </a:lnTo>
                <a:lnTo>
                  <a:pt x="15098" y="13606"/>
                </a:lnTo>
                <a:lnTo>
                  <a:pt x="15668" y="13459"/>
                </a:lnTo>
                <a:lnTo>
                  <a:pt x="16239" y="13256"/>
                </a:lnTo>
                <a:lnTo>
                  <a:pt x="16773" y="13035"/>
                </a:lnTo>
                <a:lnTo>
                  <a:pt x="17307" y="12796"/>
                </a:lnTo>
                <a:lnTo>
                  <a:pt x="17841" y="12538"/>
                </a:lnTo>
                <a:lnTo>
                  <a:pt x="18338" y="12244"/>
                </a:lnTo>
                <a:lnTo>
                  <a:pt x="18835" y="11931"/>
                </a:lnTo>
                <a:lnTo>
                  <a:pt x="19296" y="11599"/>
                </a:lnTo>
                <a:lnTo>
                  <a:pt x="19756" y="11231"/>
                </a:lnTo>
                <a:lnTo>
                  <a:pt x="20198" y="10863"/>
                </a:lnTo>
                <a:lnTo>
                  <a:pt x="20621" y="10458"/>
                </a:lnTo>
                <a:lnTo>
                  <a:pt x="21026" y="10034"/>
                </a:lnTo>
                <a:lnTo>
                  <a:pt x="21394" y="9592"/>
                </a:lnTo>
                <a:lnTo>
                  <a:pt x="21763" y="9132"/>
                </a:lnTo>
                <a:lnTo>
                  <a:pt x="22094" y="8672"/>
                </a:lnTo>
                <a:lnTo>
                  <a:pt x="22407" y="8175"/>
                </a:lnTo>
                <a:lnTo>
                  <a:pt x="22702" y="7678"/>
                </a:lnTo>
                <a:lnTo>
                  <a:pt x="22959" y="7144"/>
                </a:lnTo>
                <a:lnTo>
                  <a:pt x="23199" y="6610"/>
                </a:lnTo>
                <a:lnTo>
                  <a:pt x="23420" y="6076"/>
                </a:lnTo>
                <a:lnTo>
                  <a:pt x="23622" y="5505"/>
                </a:lnTo>
                <a:lnTo>
                  <a:pt x="23770" y="4934"/>
                </a:lnTo>
                <a:lnTo>
                  <a:pt x="23917" y="4345"/>
                </a:lnTo>
                <a:lnTo>
                  <a:pt x="24009" y="3756"/>
                </a:lnTo>
                <a:lnTo>
                  <a:pt x="24101" y="3148"/>
                </a:lnTo>
                <a:lnTo>
                  <a:pt x="24138" y="2541"/>
                </a:lnTo>
                <a:lnTo>
                  <a:pt x="24156" y="1915"/>
                </a:lnTo>
                <a:lnTo>
                  <a:pt x="24138" y="1436"/>
                </a:lnTo>
                <a:lnTo>
                  <a:pt x="24119" y="939"/>
                </a:lnTo>
                <a:lnTo>
                  <a:pt x="24064" y="479"/>
                </a:lnTo>
                <a:lnTo>
                  <a:pt x="240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a:off x="0" y="3350346"/>
            <a:ext cx="1257314" cy="1793142"/>
          </a:xfrm>
          <a:custGeom>
            <a:avLst/>
            <a:gdLst/>
            <a:ahLst/>
            <a:cxnLst/>
            <a:rect l="l" t="t" r="r" b="b"/>
            <a:pathLst>
              <a:path w="12962" h="18486" extrusionOk="0">
                <a:moveTo>
                  <a:pt x="2633" y="0"/>
                </a:moveTo>
                <a:lnTo>
                  <a:pt x="2246" y="37"/>
                </a:lnTo>
                <a:lnTo>
                  <a:pt x="1860" y="74"/>
                </a:lnTo>
                <a:lnTo>
                  <a:pt x="1473" y="129"/>
                </a:lnTo>
                <a:lnTo>
                  <a:pt x="1105" y="184"/>
                </a:lnTo>
                <a:lnTo>
                  <a:pt x="718" y="258"/>
                </a:lnTo>
                <a:lnTo>
                  <a:pt x="368" y="368"/>
                </a:lnTo>
                <a:lnTo>
                  <a:pt x="0" y="461"/>
                </a:lnTo>
                <a:lnTo>
                  <a:pt x="0" y="18486"/>
                </a:lnTo>
                <a:lnTo>
                  <a:pt x="8101" y="18486"/>
                </a:lnTo>
                <a:lnTo>
                  <a:pt x="8635" y="18136"/>
                </a:lnTo>
                <a:lnTo>
                  <a:pt x="9151" y="17767"/>
                </a:lnTo>
                <a:lnTo>
                  <a:pt x="9629" y="17362"/>
                </a:lnTo>
                <a:lnTo>
                  <a:pt x="10090" y="16921"/>
                </a:lnTo>
                <a:lnTo>
                  <a:pt x="10513" y="16460"/>
                </a:lnTo>
                <a:lnTo>
                  <a:pt x="10918" y="15982"/>
                </a:lnTo>
                <a:lnTo>
                  <a:pt x="11286" y="15466"/>
                </a:lnTo>
                <a:lnTo>
                  <a:pt x="11618" y="14932"/>
                </a:lnTo>
                <a:lnTo>
                  <a:pt x="11931" y="14361"/>
                </a:lnTo>
                <a:lnTo>
                  <a:pt x="12189" y="13791"/>
                </a:lnTo>
                <a:lnTo>
                  <a:pt x="12428" y="13183"/>
                </a:lnTo>
                <a:lnTo>
                  <a:pt x="12612" y="12557"/>
                </a:lnTo>
                <a:lnTo>
                  <a:pt x="12759" y="11931"/>
                </a:lnTo>
                <a:lnTo>
                  <a:pt x="12870" y="11287"/>
                </a:lnTo>
                <a:lnTo>
                  <a:pt x="12907" y="10955"/>
                </a:lnTo>
                <a:lnTo>
                  <a:pt x="12943" y="10624"/>
                </a:lnTo>
                <a:lnTo>
                  <a:pt x="12962" y="10274"/>
                </a:lnTo>
                <a:lnTo>
                  <a:pt x="12962" y="9943"/>
                </a:lnTo>
                <a:lnTo>
                  <a:pt x="12943" y="9427"/>
                </a:lnTo>
                <a:lnTo>
                  <a:pt x="12907" y="8930"/>
                </a:lnTo>
                <a:lnTo>
                  <a:pt x="12851" y="8433"/>
                </a:lnTo>
                <a:lnTo>
                  <a:pt x="12759" y="7936"/>
                </a:lnTo>
                <a:lnTo>
                  <a:pt x="12649" y="7457"/>
                </a:lnTo>
                <a:lnTo>
                  <a:pt x="12520" y="6978"/>
                </a:lnTo>
                <a:lnTo>
                  <a:pt x="12354" y="6518"/>
                </a:lnTo>
                <a:lnTo>
                  <a:pt x="12189" y="6076"/>
                </a:lnTo>
                <a:lnTo>
                  <a:pt x="11986" y="5634"/>
                </a:lnTo>
                <a:lnTo>
                  <a:pt x="11765" y="5211"/>
                </a:lnTo>
                <a:lnTo>
                  <a:pt x="11526" y="4787"/>
                </a:lnTo>
                <a:lnTo>
                  <a:pt x="11268" y="4382"/>
                </a:lnTo>
                <a:lnTo>
                  <a:pt x="10992" y="3996"/>
                </a:lnTo>
                <a:lnTo>
                  <a:pt x="10697" y="3627"/>
                </a:lnTo>
                <a:lnTo>
                  <a:pt x="10384" y="3259"/>
                </a:lnTo>
                <a:lnTo>
                  <a:pt x="10053" y="2909"/>
                </a:lnTo>
                <a:lnTo>
                  <a:pt x="9703" y="2578"/>
                </a:lnTo>
                <a:lnTo>
                  <a:pt x="9335" y="2265"/>
                </a:lnTo>
                <a:lnTo>
                  <a:pt x="8967" y="1970"/>
                </a:lnTo>
                <a:lnTo>
                  <a:pt x="8580" y="1694"/>
                </a:lnTo>
                <a:lnTo>
                  <a:pt x="8175" y="1436"/>
                </a:lnTo>
                <a:lnTo>
                  <a:pt x="7751" y="1197"/>
                </a:lnTo>
                <a:lnTo>
                  <a:pt x="7328" y="976"/>
                </a:lnTo>
                <a:lnTo>
                  <a:pt x="6886" y="774"/>
                </a:lnTo>
                <a:lnTo>
                  <a:pt x="6444" y="608"/>
                </a:lnTo>
                <a:lnTo>
                  <a:pt x="5984" y="442"/>
                </a:lnTo>
                <a:lnTo>
                  <a:pt x="5505" y="313"/>
                </a:lnTo>
                <a:lnTo>
                  <a:pt x="5026" y="203"/>
                </a:lnTo>
                <a:lnTo>
                  <a:pt x="4529" y="111"/>
                </a:lnTo>
                <a:lnTo>
                  <a:pt x="4032" y="55"/>
                </a:lnTo>
                <a:lnTo>
                  <a:pt x="3535" y="19"/>
                </a:lnTo>
                <a:lnTo>
                  <a:pt x="30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txBox="1">
            <a:spLocks noGrp="1"/>
          </p:cNvSpPr>
          <p:nvPr>
            <p:ph type="title"/>
          </p:nvPr>
        </p:nvSpPr>
        <p:spPr>
          <a:xfrm>
            <a:off x="4320075" y="893225"/>
            <a:ext cx="4366800" cy="690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1" name="Google Shape;41;p5"/>
          <p:cNvSpPr txBox="1">
            <a:spLocks noGrp="1"/>
          </p:cNvSpPr>
          <p:nvPr>
            <p:ph type="body" idx="1"/>
          </p:nvPr>
        </p:nvSpPr>
        <p:spPr>
          <a:xfrm>
            <a:off x="4320075" y="1694175"/>
            <a:ext cx="4366800" cy="30558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42" name="Google Shape;42;p5"/>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51"/>
        <p:cNvGrpSpPr/>
        <p:nvPr/>
      </p:nvGrpSpPr>
      <p:grpSpPr>
        <a:xfrm>
          <a:off x="0" y="0"/>
          <a:ext cx="0" cy="0"/>
          <a:chOff x="0" y="0"/>
          <a:chExt cx="0" cy="0"/>
        </a:xfrm>
      </p:grpSpPr>
      <p:sp>
        <p:nvSpPr>
          <p:cNvPr id="52" name="Google Shape;52;p7"/>
          <p:cNvSpPr/>
          <p:nvPr/>
        </p:nvSpPr>
        <p:spPr>
          <a:xfrm>
            <a:off x="0" y="0"/>
            <a:ext cx="9143954" cy="5143389"/>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p:nvPr/>
        </p:nvSpPr>
        <p:spPr>
          <a:xfrm>
            <a:off x="2007373" y="2801981"/>
            <a:ext cx="1494925" cy="907315"/>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7"/>
          <p:cNvSpPr/>
          <p:nvPr/>
        </p:nvSpPr>
        <p:spPr>
          <a:xfrm rot="758744">
            <a:off x="1198314" y="3395329"/>
            <a:ext cx="582376" cy="869781"/>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p:nvPr/>
        </p:nvSpPr>
        <p:spPr>
          <a:xfrm>
            <a:off x="1993115" y="0"/>
            <a:ext cx="1828888" cy="1393078"/>
          </a:xfrm>
          <a:custGeom>
            <a:avLst/>
            <a:gdLst/>
            <a:ahLst/>
            <a:cxnLst/>
            <a:rect l="l" t="t"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7"/>
          <p:cNvSpPr/>
          <p:nvPr/>
        </p:nvSpPr>
        <p:spPr>
          <a:xfrm>
            <a:off x="1793105" y="4243274"/>
            <a:ext cx="1271637" cy="900137"/>
          </a:xfrm>
          <a:custGeom>
            <a:avLst/>
            <a:gdLst/>
            <a:ahLst/>
            <a:cxnLst/>
            <a:rect l="l" t="t"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a:off x="0" y="2907418"/>
            <a:ext cx="971624" cy="1607346"/>
          </a:xfrm>
          <a:custGeom>
            <a:avLst/>
            <a:gdLst/>
            <a:ahLst/>
            <a:cxnLst/>
            <a:rect l="l" t="t"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txBox="1">
            <a:spLocks noGrp="1"/>
          </p:cNvSpPr>
          <p:nvPr>
            <p:ph type="title"/>
          </p:nvPr>
        </p:nvSpPr>
        <p:spPr>
          <a:xfrm>
            <a:off x="3822000" y="893225"/>
            <a:ext cx="4864800" cy="690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9" name="Google Shape;59;p7"/>
          <p:cNvSpPr txBox="1">
            <a:spLocks noGrp="1"/>
          </p:cNvSpPr>
          <p:nvPr>
            <p:ph type="body" idx="1"/>
          </p:nvPr>
        </p:nvSpPr>
        <p:spPr>
          <a:xfrm>
            <a:off x="3822000" y="1725900"/>
            <a:ext cx="2361300" cy="3024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60" name="Google Shape;60;p7"/>
          <p:cNvSpPr txBox="1">
            <a:spLocks noGrp="1"/>
          </p:cNvSpPr>
          <p:nvPr>
            <p:ph type="body" idx="2"/>
          </p:nvPr>
        </p:nvSpPr>
        <p:spPr>
          <a:xfrm>
            <a:off x="6325498" y="1725900"/>
            <a:ext cx="2361300" cy="3024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61" name="Google Shape;61;p7"/>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62"/>
        <p:cNvGrpSpPr/>
        <p:nvPr/>
      </p:nvGrpSpPr>
      <p:grpSpPr>
        <a:xfrm>
          <a:off x="0" y="0"/>
          <a:ext cx="0" cy="0"/>
          <a:chOff x="0" y="0"/>
          <a:chExt cx="0" cy="0"/>
        </a:xfrm>
      </p:grpSpPr>
      <p:sp>
        <p:nvSpPr>
          <p:cNvPr id="63" name="Google Shape;63;p8"/>
          <p:cNvSpPr/>
          <p:nvPr/>
        </p:nvSpPr>
        <p:spPr>
          <a:xfrm>
            <a:off x="0" y="0"/>
            <a:ext cx="9143954" cy="5143389"/>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8"/>
          <p:cNvSpPr/>
          <p:nvPr/>
        </p:nvSpPr>
        <p:spPr>
          <a:xfrm>
            <a:off x="2007373" y="2801981"/>
            <a:ext cx="1494925" cy="907315"/>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8"/>
          <p:cNvSpPr/>
          <p:nvPr/>
        </p:nvSpPr>
        <p:spPr>
          <a:xfrm rot="758744">
            <a:off x="1198314" y="3395329"/>
            <a:ext cx="582376" cy="869781"/>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a:off x="1993115" y="0"/>
            <a:ext cx="1828888" cy="1393078"/>
          </a:xfrm>
          <a:custGeom>
            <a:avLst/>
            <a:gdLst/>
            <a:ahLst/>
            <a:cxnLst/>
            <a:rect l="l" t="t"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a:off x="1793105" y="4243274"/>
            <a:ext cx="1271637" cy="900137"/>
          </a:xfrm>
          <a:custGeom>
            <a:avLst/>
            <a:gdLst/>
            <a:ahLst/>
            <a:cxnLst/>
            <a:rect l="l" t="t"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a:off x="0" y="2907418"/>
            <a:ext cx="971624" cy="1607346"/>
          </a:xfrm>
          <a:custGeom>
            <a:avLst/>
            <a:gdLst/>
            <a:ahLst/>
            <a:cxnLst/>
            <a:rect l="l" t="t"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txBox="1">
            <a:spLocks noGrp="1"/>
          </p:cNvSpPr>
          <p:nvPr>
            <p:ph type="title"/>
          </p:nvPr>
        </p:nvSpPr>
        <p:spPr>
          <a:xfrm>
            <a:off x="3822000" y="893225"/>
            <a:ext cx="4864800" cy="690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0" name="Google Shape;70;p8"/>
          <p:cNvSpPr txBox="1">
            <a:spLocks noGrp="1"/>
          </p:cNvSpPr>
          <p:nvPr>
            <p:ph type="body" idx="1"/>
          </p:nvPr>
        </p:nvSpPr>
        <p:spPr>
          <a:xfrm>
            <a:off x="3822000" y="1777175"/>
            <a:ext cx="1547400" cy="29964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1" name="Google Shape;71;p8"/>
          <p:cNvSpPr txBox="1">
            <a:spLocks noGrp="1"/>
          </p:cNvSpPr>
          <p:nvPr>
            <p:ph type="body" idx="2"/>
          </p:nvPr>
        </p:nvSpPr>
        <p:spPr>
          <a:xfrm>
            <a:off x="5448638" y="1777175"/>
            <a:ext cx="1547400" cy="29964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2" name="Google Shape;72;p8"/>
          <p:cNvSpPr txBox="1">
            <a:spLocks noGrp="1"/>
          </p:cNvSpPr>
          <p:nvPr>
            <p:ph type="body" idx="3"/>
          </p:nvPr>
        </p:nvSpPr>
        <p:spPr>
          <a:xfrm>
            <a:off x="7075276" y="1777175"/>
            <a:ext cx="1547400" cy="29964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3" name="Google Shape;73;p8"/>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9"/>
          <p:cNvSpPr/>
          <p:nvPr/>
        </p:nvSpPr>
        <p:spPr>
          <a:xfrm>
            <a:off x="0" y="0"/>
            <a:ext cx="9143954" cy="5143389"/>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9"/>
          <p:cNvSpPr/>
          <p:nvPr/>
        </p:nvSpPr>
        <p:spPr>
          <a:xfrm>
            <a:off x="2007373" y="2801981"/>
            <a:ext cx="1494925" cy="907315"/>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9"/>
          <p:cNvSpPr/>
          <p:nvPr/>
        </p:nvSpPr>
        <p:spPr>
          <a:xfrm rot="758744">
            <a:off x="1198314" y="3395329"/>
            <a:ext cx="582376" cy="869781"/>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p:nvPr/>
        </p:nvSpPr>
        <p:spPr>
          <a:xfrm>
            <a:off x="1993115" y="0"/>
            <a:ext cx="1828888" cy="1393078"/>
          </a:xfrm>
          <a:custGeom>
            <a:avLst/>
            <a:gdLst/>
            <a:ahLst/>
            <a:cxnLst/>
            <a:rect l="l" t="t"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9"/>
          <p:cNvSpPr/>
          <p:nvPr/>
        </p:nvSpPr>
        <p:spPr>
          <a:xfrm>
            <a:off x="1793105" y="4243274"/>
            <a:ext cx="1271637" cy="900137"/>
          </a:xfrm>
          <a:custGeom>
            <a:avLst/>
            <a:gdLst/>
            <a:ahLst/>
            <a:cxnLst/>
            <a:rect l="l" t="t"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p:nvPr/>
        </p:nvSpPr>
        <p:spPr>
          <a:xfrm>
            <a:off x="0" y="2907418"/>
            <a:ext cx="971624" cy="1607346"/>
          </a:xfrm>
          <a:custGeom>
            <a:avLst/>
            <a:gdLst/>
            <a:ahLst/>
            <a:cxnLst/>
            <a:rect l="l" t="t"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9"/>
          <p:cNvSpPr txBox="1">
            <a:spLocks noGrp="1"/>
          </p:cNvSpPr>
          <p:nvPr>
            <p:ph type="title"/>
          </p:nvPr>
        </p:nvSpPr>
        <p:spPr>
          <a:xfrm>
            <a:off x="4320075" y="893225"/>
            <a:ext cx="4366800" cy="690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82" name="Google Shape;82;p9"/>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3"/>
        <p:cNvGrpSpPr/>
        <p:nvPr/>
      </p:nvGrpSpPr>
      <p:grpSpPr>
        <a:xfrm>
          <a:off x="0" y="0"/>
          <a:ext cx="0" cy="0"/>
          <a:chOff x="0" y="0"/>
          <a:chExt cx="0" cy="0"/>
        </a:xfrm>
      </p:grpSpPr>
      <p:sp>
        <p:nvSpPr>
          <p:cNvPr id="84" name="Google Shape;84;p10"/>
          <p:cNvSpPr/>
          <p:nvPr/>
        </p:nvSpPr>
        <p:spPr>
          <a:xfrm>
            <a:off x="0" y="0"/>
            <a:ext cx="9144093" cy="5143522"/>
          </a:xfrm>
          <a:custGeom>
            <a:avLst/>
            <a:gdLst/>
            <a:ahLst/>
            <a:cxnLst/>
            <a:rect l="l" t="t" r="r" b="b"/>
            <a:pathLst>
              <a:path w="94269" h="53026" extrusionOk="0">
                <a:moveTo>
                  <a:pt x="13957" y="6721"/>
                </a:moveTo>
                <a:lnTo>
                  <a:pt x="14436" y="6960"/>
                </a:lnTo>
                <a:lnTo>
                  <a:pt x="14988" y="7255"/>
                </a:lnTo>
                <a:lnTo>
                  <a:pt x="15706" y="7660"/>
                </a:lnTo>
                <a:lnTo>
                  <a:pt x="16590" y="8157"/>
                </a:lnTo>
                <a:lnTo>
                  <a:pt x="17584" y="8746"/>
                </a:lnTo>
                <a:lnTo>
                  <a:pt x="18652" y="9446"/>
                </a:lnTo>
                <a:lnTo>
                  <a:pt x="19794" y="10219"/>
                </a:lnTo>
                <a:lnTo>
                  <a:pt x="20383" y="10642"/>
                </a:lnTo>
                <a:lnTo>
                  <a:pt x="20972" y="11084"/>
                </a:lnTo>
                <a:lnTo>
                  <a:pt x="21580" y="11526"/>
                </a:lnTo>
                <a:lnTo>
                  <a:pt x="22169" y="12005"/>
                </a:lnTo>
                <a:lnTo>
                  <a:pt x="22758" y="12502"/>
                </a:lnTo>
                <a:lnTo>
                  <a:pt x="23329" y="13018"/>
                </a:lnTo>
                <a:lnTo>
                  <a:pt x="23899" y="13533"/>
                </a:lnTo>
                <a:lnTo>
                  <a:pt x="24452" y="14085"/>
                </a:lnTo>
                <a:lnTo>
                  <a:pt x="24986" y="14638"/>
                </a:lnTo>
                <a:lnTo>
                  <a:pt x="25483" y="15208"/>
                </a:lnTo>
                <a:lnTo>
                  <a:pt x="25962" y="15798"/>
                </a:lnTo>
                <a:lnTo>
                  <a:pt x="26422" y="16405"/>
                </a:lnTo>
                <a:lnTo>
                  <a:pt x="26845" y="17013"/>
                </a:lnTo>
                <a:lnTo>
                  <a:pt x="27232" y="17639"/>
                </a:lnTo>
                <a:lnTo>
                  <a:pt x="27582" y="18283"/>
                </a:lnTo>
                <a:lnTo>
                  <a:pt x="27729" y="18596"/>
                </a:lnTo>
                <a:lnTo>
                  <a:pt x="27876" y="18928"/>
                </a:lnTo>
                <a:lnTo>
                  <a:pt x="28005" y="19241"/>
                </a:lnTo>
                <a:lnTo>
                  <a:pt x="28134" y="19572"/>
                </a:lnTo>
                <a:lnTo>
                  <a:pt x="28245" y="19885"/>
                </a:lnTo>
                <a:lnTo>
                  <a:pt x="28337" y="20216"/>
                </a:lnTo>
                <a:lnTo>
                  <a:pt x="28484" y="20842"/>
                </a:lnTo>
                <a:lnTo>
                  <a:pt x="28594" y="21468"/>
                </a:lnTo>
                <a:lnTo>
                  <a:pt x="28668" y="22094"/>
                </a:lnTo>
                <a:lnTo>
                  <a:pt x="28686" y="22702"/>
                </a:lnTo>
                <a:lnTo>
                  <a:pt x="28686" y="23291"/>
                </a:lnTo>
                <a:lnTo>
                  <a:pt x="28650" y="23880"/>
                </a:lnTo>
                <a:lnTo>
                  <a:pt x="28576" y="24451"/>
                </a:lnTo>
                <a:lnTo>
                  <a:pt x="28465" y="25003"/>
                </a:lnTo>
                <a:lnTo>
                  <a:pt x="28337" y="25556"/>
                </a:lnTo>
                <a:lnTo>
                  <a:pt x="28189" y="26090"/>
                </a:lnTo>
                <a:lnTo>
                  <a:pt x="28024" y="26587"/>
                </a:lnTo>
                <a:lnTo>
                  <a:pt x="27839" y="27084"/>
                </a:lnTo>
                <a:lnTo>
                  <a:pt x="27637" y="27563"/>
                </a:lnTo>
                <a:lnTo>
                  <a:pt x="27434" y="28023"/>
                </a:lnTo>
                <a:lnTo>
                  <a:pt x="27213" y="28446"/>
                </a:lnTo>
                <a:lnTo>
                  <a:pt x="26974" y="28870"/>
                </a:lnTo>
                <a:lnTo>
                  <a:pt x="26753" y="29257"/>
                </a:lnTo>
                <a:lnTo>
                  <a:pt x="26514" y="29625"/>
                </a:lnTo>
                <a:lnTo>
                  <a:pt x="26072" y="30288"/>
                </a:lnTo>
                <a:lnTo>
                  <a:pt x="25649" y="30840"/>
                </a:lnTo>
                <a:lnTo>
                  <a:pt x="25299" y="31300"/>
                </a:lnTo>
                <a:lnTo>
                  <a:pt x="25004" y="31632"/>
                </a:lnTo>
                <a:lnTo>
                  <a:pt x="24746" y="31889"/>
                </a:lnTo>
                <a:lnTo>
                  <a:pt x="24378" y="31889"/>
                </a:lnTo>
                <a:lnTo>
                  <a:pt x="23936" y="31871"/>
                </a:lnTo>
                <a:lnTo>
                  <a:pt x="23365" y="31834"/>
                </a:lnTo>
                <a:lnTo>
                  <a:pt x="22666" y="31742"/>
                </a:lnTo>
                <a:lnTo>
                  <a:pt x="21874" y="31613"/>
                </a:lnTo>
                <a:lnTo>
                  <a:pt x="21451" y="31521"/>
                </a:lnTo>
                <a:lnTo>
                  <a:pt x="21009" y="31429"/>
                </a:lnTo>
                <a:lnTo>
                  <a:pt x="20548" y="31300"/>
                </a:lnTo>
                <a:lnTo>
                  <a:pt x="20088" y="31171"/>
                </a:lnTo>
                <a:lnTo>
                  <a:pt x="19609" y="31006"/>
                </a:lnTo>
                <a:lnTo>
                  <a:pt x="19131" y="30822"/>
                </a:lnTo>
                <a:lnTo>
                  <a:pt x="18634" y="30619"/>
                </a:lnTo>
                <a:lnTo>
                  <a:pt x="18155" y="30380"/>
                </a:lnTo>
                <a:lnTo>
                  <a:pt x="17676" y="30122"/>
                </a:lnTo>
                <a:lnTo>
                  <a:pt x="17198" y="29846"/>
                </a:lnTo>
                <a:lnTo>
                  <a:pt x="16719" y="29533"/>
                </a:lnTo>
                <a:lnTo>
                  <a:pt x="16259" y="29201"/>
                </a:lnTo>
                <a:lnTo>
                  <a:pt x="15798" y="28815"/>
                </a:lnTo>
                <a:lnTo>
                  <a:pt x="15356" y="28410"/>
                </a:lnTo>
                <a:lnTo>
                  <a:pt x="14951" y="27968"/>
                </a:lnTo>
                <a:lnTo>
                  <a:pt x="14546" y="27507"/>
                </a:lnTo>
                <a:lnTo>
                  <a:pt x="14160" y="26992"/>
                </a:lnTo>
                <a:lnTo>
                  <a:pt x="13810" y="26440"/>
                </a:lnTo>
                <a:lnTo>
                  <a:pt x="13644" y="26145"/>
                </a:lnTo>
                <a:lnTo>
                  <a:pt x="13478" y="25850"/>
                </a:lnTo>
                <a:lnTo>
                  <a:pt x="13331" y="25537"/>
                </a:lnTo>
                <a:lnTo>
                  <a:pt x="13184" y="25224"/>
                </a:lnTo>
                <a:lnTo>
                  <a:pt x="13055" y="24893"/>
                </a:lnTo>
                <a:lnTo>
                  <a:pt x="12926" y="24562"/>
                </a:lnTo>
                <a:lnTo>
                  <a:pt x="12705" y="23862"/>
                </a:lnTo>
                <a:lnTo>
                  <a:pt x="12521" y="23162"/>
                </a:lnTo>
                <a:lnTo>
                  <a:pt x="12374" y="22426"/>
                </a:lnTo>
                <a:lnTo>
                  <a:pt x="12245" y="21689"/>
                </a:lnTo>
                <a:lnTo>
                  <a:pt x="12153" y="20935"/>
                </a:lnTo>
                <a:lnTo>
                  <a:pt x="12097" y="20161"/>
                </a:lnTo>
                <a:lnTo>
                  <a:pt x="12061" y="19388"/>
                </a:lnTo>
                <a:lnTo>
                  <a:pt x="12042" y="18615"/>
                </a:lnTo>
                <a:lnTo>
                  <a:pt x="12042" y="17841"/>
                </a:lnTo>
                <a:lnTo>
                  <a:pt x="12079" y="17086"/>
                </a:lnTo>
                <a:lnTo>
                  <a:pt x="12116" y="16313"/>
                </a:lnTo>
                <a:lnTo>
                  <a:pt x="12190" y="15558"/>
                </a:lnTo>
                <a:lnTo>
                  <a:pt x="12263" y="14803"/>
                </a:lnTo>
                <a:lnTo>
                  <a:pt x="12355" y="14085"/>
                </a:lnTo>
                <a:lnTo>
                  <a:pt x="12466" y="13367"/>
                </a:lnTo>
                <a:lnTo>
                  <a:pt x="12687" y="12005"/>
                </a:lnTo>
                <a:lnTo>
                  <a:pt x="12926" y="10753"/>
                </a:lnTo>
                <a:lnTo>
                  <a:pt x="13184" y="9611"/>
                </a:lnTo>
                <a:lnTo>
                  <a:pt x="13423" y="8636"/>
                </a:lnTo>
                <a:lnTo>
                  <a:pt x="13626" y="7844"/>
                </a:lnTo>
                <a:lnTo>
                  <a:pt x="13810" y="7236"/>
                </a:lnTo>
                <a:lnTo>
                  <a:pt x="13957" y="6721"/>
                </a:lnTo>
                <a:close/>
                <a:moveTo>
                  <a:pt x="1" y="0"/>
                </a:moveTo>
                <a:lnTo>
                  <a:pt x="1" y="53026"/>
                </a:lnTo>
                <a:lnTo>
                  <a:pt x="94269" y="53026"/>
                </a:lnTo>
                <a:lnTo>
                  <a:pt x="942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0"/>
          <p:cNvSpPr/>
          <p:nvPr/>
        </p:nvSpPr>
        <p:spPr>
          <a:xfrm>
            <a:off x="1650244" y="3237827"/>
            <a:ext cx="930521" cy="1355672"/>
          </a:xfrm>
          <a:custGeom>
            <a:avLst/>
            <a:gdLst/>
            <a:ahLst/>
            <a:cxnLst/>
            <a:rect l="l" t="t" r="r" b="b"/>
            <a:pathLst>
              <a:path w="9593" h="13976" extrusionOk="0">
                <a:moveTo>
                  <a:pt x="7163" y="1"/>
                </a:moveTo>
                <a:lnTo>
                  <a:pt x="6610" y="19"/>
                </a:lnTo>
                <a:lnTo>
                  <a:pt x="6260" y="56"/>
                </a:lnTo>
                <a:lnTo>
                  <a:pt x="5874" y="111"/>
                </a:lnTo>
                <a:lnTo>
                  <a:pt x="5469" y="166"/>
                </a:lnTo>
                <a:lnTo>
                  <a:pt x="5027" y="277"/>
                </a:lnTo>
                <a:lnTo>
                  <a:pt x="4585" y="387"/>
                </a:lnTo>
                <a:lnTo>
                  <a:pt x="4125" y="553"/>
                </a:lnTo>
                <a:lnTo>
                  <a:pt x="3664" y="756"/>
                </a:lnTo>
                <a:lnTo>
                  <a:pt x="3204" y="995"/>
                </a:lnTo>
                <a:lnTo>
                  <a:pt x="2983" y="1124"/>
                </a:lnTo>
                <a:lnTo>
                  <a:pt x="2762" y="1271"/>
                </a:lnTo>
                <a:lnTo>
                  <a:pt x="2541" y="1418"/>
                </a:lnTo>
                <a:lnTo>
                  <a:pt x="2320" y="1603"/>
                </a:lnTo>
                <a:lnTo>
                  <a:pt x="2118" y="1787"/>
                </a:lnTo>
                <a:lnTo>
                  <a:pt x="1915" y="1971"/>
                </a:lnTo>
                <a:lnTo>
                  <a:pt x="1713" y="2192"/>
                </a:lnTo>
                <a:lnTo>
                  <a:pt x="1529" y="2413"/>
                </a:lnTo>
                <a:lnTo>
                  <a:pt x="1344" y="2652"/>
                </a:lnTo>
                <a:lnTo>
                  <a:pt x="1160" y="2910"/>
                </a:lnTo>
                <a:lnTo>
                  <a:pt x="1013" y="3186"/>
                </a:lnTo>
                <a:lnTo>
                  <a:pt x="866" y="3462"/>
                </a:lnTo>
                <a:lnTo>
                  <a:pt x="700" y="3830"/>
                </a:lnTo>
                <a:lnTo>
                  <a:pt x="553" y="4217"/>
                </a:lnTo>
                <a:lnTo>
                  <a:pt x="424" y="4622"/>
                </a:lnTo>
                <a:lnTo>
                  <a:pt x="313" y="5027"/>
                </a:lnTo>
                <a:lnTo>
                  <a:pt x="221" y="5451"/>
                </a:lnTo>
                <a:lnTo>
                  <a:pt x="148" y="5874"/>
                </a:lnTo>
                <a:lnTo>
                  <a:pt x="92" y="6298"/>
                </a:lnTo>
                <a:lnTo>
                  <a:pt x="56" y="6739"/>
                </a:lnTo>
                <a:lnTo>
                  <a:pt x="19" y="7181"/>
                </a:lnTo>
                <a:lnTo>
                  <a:pt x="0" y="7605"/>
                </a:lnTo>
                <a:lnTo>
                  <a:pt x="0" y="8489"/>
                </a:lnTo>
                <a:lnTo>
                  <a:pt x="37" y="9335"/>
                </a:lnTo>
                <a:lnTo>
                  <a:pt x="111" y="10164"/>
                </a:lnTo>
                <a:lnTo>
                  <a:pt x="185" y="10937"/>
                </a:lnTo>
                <a:lnTo>
                  <a:pt x="295" y="11655"/>
                </a:lnTo>
                <a:lnTo>
                  <a:pt x="405" y="12318"/>
                </a:lnTo>
                <a:lnTo>
                  <a:pt x="516" y="12871"/>
                </a:lnTo>
                <a:lnTo>
                  <a:pt x="682" y="13681"/>
                </a:lnTo>
                <a:lnTo>
                  <a:pt x="755" y="13975"/>
                </a:lnTo>
                <a:lnTo>
                  <a:pt x="1050" y="13846"/>
                </a:lnTo>
                <a:lnTo>
                  <a:pt x="1786" y="13497"/>
                </a:lnTo>
                <a:lnTo>
                  <a:pt x="2302" y="13239"/>
                </a:lnTo>
                <a:lnTo>
                  <a:pt x="2873" y="12926"/>
                </a:lnTo>
                <a:lnTo>
                  <a:pt x="3499" y="12558"/>
                </a:lnTo>
                <a:lnTo>
                  <a:pt x="4180" y="12152"/>
                </a:lnTo>
                <a:lnTo>
                  <a:pt x="4861" y="11711"/>
                </a:lnTo>
                <a:lnTo>
                  <a:pt x="5561" y="11213"/>
                </a:lnTo>
                <a:lnTo>
                  <a:pt x="6260" y="10680"/>
                </a:lnTo>
                <a:lnTo>
                  <a:pt x="6592" y="10385"/>
                </a:lnTo>
                <a:lnTo>
                  <a:pt x="6923" y="10090"/>
                </a:lnTo>
                <a:lnTo>
                  <a:pt x="7236" y="9796"/>
                </a:lnTo>
                <a:lnTo>
                  <a:pt x="7549" y="9483"/>
                </a:lnTo>
                <a:lnTo>
                  <a:pt x="7825" y="9170"/>
                </a:lnTo>
                <a:lnTo>
                  <a:pt x="8102" y="8838"/>
                </a:lnTo>
                <a:lnTo>
                  <a:pt x="8359" y="8507"/>
                </a:lnTo>
                <a:lnTo>
                  <a:pt x="8599" y="8157"/>
                </a:lnTo>
                <a:lnTo>
                  <a:pt x="8820" y="7807"/>
                </a:lnTo>
                <a:lnTo>
                  <a:pt x="9004" y="7457"/>
                </a:lnTo>
                <a:lnTo>
                  <a:pt x="9133" y="7163"/>
                </a:lnTo>
                <a:lnTo>
                  <a:pt x="9243" y="6868"/>
                </a:lnTo>
                <a:lnTo>
                  <a:pt x="9354" y="6592"/>
                </a:lnTo>
                <a:lnTo>
                  <a:pt x="9427" y="6298"/>
                </a:lnTo>
                <a:lnTo>
                  <a:pt x="9482" y="6021"/>
                </a:lnTo>
                <a:lnTo>
                  <a:pt x="9538" y="5727"/>
                </a:lnTo>
                <a:lnTo>
                  <a:pt x="9556" y="5451"/>
                </a:lnTo>
                <a:lnTo>
                  <a:pt x="9575" y="5174"/>
                </a:lnTo>
                <a:lnTo>
                  <a:pt x="9593" y="4917"/>
                </a:lnTo>
                <a:lnTo>
                  <a:pt x="9575" y="4641"/>
                </a:lnTo>
                <a:lnTo>
                  <a:pt x="9556" y="4383"/>
                </a:lnTo>
                <a:lnTo>
                  <a:pt x="9519" y="4125"/>
                </a:lnTo>
                <a:lnTo>
                  <a:pt x="9427" y="3609"/>
                </a:lnTo>
                <a:lnTo>
                  <a:pt x="9317" y="3131"/>
                </a:lnTo>
                <a:lnTo>
                  <a:pt x="9169" y="2670"/>
                </a:lnTo>
                <a:lnTo>
                  <a:pt x="8985" y="2247"/>
                </a:lnTo>
                <a:lnTo>
                  <a:pt x="8801" y="1842"/>
                </a:lnTo>
                <a:lnTo>
                  <a:pt x="8617" y="1474"/>
                </a:lnTo>
                <a:lnTo>
                  <a:pt x="8415" y="1142"/>
                </a:lnTo>
                <a:lnTo>
                  <a:pt x="8230" y="848"/>
                </a:lnTo>
                <a:lnTo>
                  <a:pt x="7899" y="387"/>
                </a:lnTo>
                <a:lnTo>
                  <a:pt x="2836" y="9777"/>
                </a:lnTo>
                <a:lnTo>
                  <a:pt x="71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
          <p:cNvSpPr/>
          <p:nvPr/>
        </p:nvSpPr>
        <p:spPr>
          <a:xfrm>
            <a:off x="0" y="2514602"/>
            <a:ext cx="1378855" cy="1907408"/>
          </a:xfrm>
          <a:custGeom>
            <a:avLst/>
            <a:gdLst/>
            <a:ahLst/>
            <a:cxnLst/>
            <a:rect l="l" t="t" r="r" b="b"/>
            <a:pathLst>
              <a:path w="14215" h="19664" extrusionOk="0">
                <a:moveTo>
                  <a:pt x="4383" y="0"/>
                </a:moveTo>
                <a:lnTo>
                  <a:pt x="3794" y="18"/>
                </a:lnTo>
                <a:lnTo>
                  <a:pt x="3223" y="74"/>
                </a:lnTo>
                <a:lnTo>
                  <a:pt x="2652" y="147"/>
                </a:lnTo>
                <a:lnTo>
                  <a:pt x="2100" y="276"/>
                </a:lnTo>
                <a:lnTo>
                  <a:pt x="1548" y="405"/>
                </a:lnTo>
                <a:lnTo>
                  <a:pt x="1014" y="589"/>
                </a:lnTo>
                <a:lnTo>
                  <a:pt x="498" y="792"/>
                </a:lnTo>
                <a:lnTo>
                  <a:pt x="1" y="1031"/>
                </a:lnTo>
                <a:lnTo>
                  <a:pt x="1" y="18633"/>
                </a:lnTo>
                <a:lnTo>
                  <a:pt x="498" y="18872"/>
                </a:lnTo>
                <a:lnTo>
                  <a:pt x="1014" y="19075"/>
                </a:lnTo>
                <a:lnTo>
                  <a:pt x="1548" y="19259"/>
                </a:lnTo>
                <a:lnTo>
                  <a:pt x="2100" y="19388"/>
                </a:lnTo>
                <a:lnTo>
                  <a:pt x="2652" y="19516"/>
                </a:lnTo>
                <a:lnTo>
                  <a:pt x="3223" y="19590"/>
                </a:lnTo>
                <a:lnTo>
                  <a:pt x="3794" y="19645"/>
                </a:lnTo>
                <a:lnTo>
                  <a:pt x="4383" y="19664"/>
                </a:lnTo>
                <a:lnTo>
                  <a:pt x="4880" y="19645"/>
                </a:lnTo>
                <a:lnTo>
                  <a:pt x="5396" y="19608"/>
                </a:lnTo>
                <a:lnTo>
                  <a:pt x="5874" y="19553"/>
                </a:lnTo>
                <a:lnTo>
                  <a:pt x="6371" y="19461"/>
                </a:lnTo>
                <a:lnTo>
                  <a:pt x="6832" y="19351"/>
                </a:lnTo>
                <a:lnTo>
                  <a:pt x="7310" y="19222"/>
                </a:lnTo>
                <a:lnTo>
                  <a:pt x="7771" y="19075"/>
                </a:lnTo>
                <a:lnTo>
                  <a:pt x="8213" y="18890"/>
                </a:lnTo>
                <a:lnTo>
                  <a:pt x="8654" y="18688"/>
                </a:lnTo>
                <a:lnTo>
                  <a:pt x="9078" y="18485"/>
                </a:lnTo>
                <a:lnTo>
                  <a:pt x="9483" y="18246"/>
                </a:lnTo>
                <a:lnTo>
                  <a:pt x="9888" y="17988"/>
                </a:lnTo>
                <a:lnTo>
                  <a:pt x="10275" y="17712"/>
                </a:lnTo>
                <a:lnTo>
                  <a:pt x="10643" y="17417"/>
                </a:lnTo>
                <a:lnTo>
                  <a:pt x="10993" y="17104"/>
                </a:lnTo>
                <a:lnTo>
                  <a:pt x="11343" y="16791"/>
                </a:lnTo>
                <a:lnTo>
                  <a:pt x="11656" y="16442"/>
                </a:lnTo>
                <a:lnTo>
                  <a:pt x="11969" y="16092"/>
                </a:lnTo>
                <a:lnTo>
                  <a:pt x="12263" y="15724"/>
                </a:lnTo>
                <a:lnTo>
                  <a:pt x="12539" y="15337"/>
                </a:lnTo>
                <a:lnTo>
                  <a:pt x="12797" y="14932"/>
                </a:lnTo>
                <a:lnTo>
                  <a:pt x="13036" y="14527"/>
                </a:lnTo>
                <a:lnTo>
                  <a:pt x="13239" y="14103"/>
                </a:lnTo>
                <a:lnTo>
                  <a:pt x="13442" y="13662"/>
                </a:lnTo>
                <a:lnTo>
                  <a:pt x="13626" y="13220"/>
                </a:lnTo>
                <a:lnTo>
                  <a:pt x="13773" y="12759"/>
                </a:lnTo>
                <a:lnTo>
                  <a:pt x="13902" y="12281"/>
                </a:lnTo>
                <a:lnTo>
                  <a:pt x="14012" y="11820"/>
                </a:lnTo>
                <a:lnTo>
                  <a:pt x="14104" y="11323"/>
                </a:lnTo>
                <a:lnTo>
                  <a:pt x="14160" y="10845"/>
                </a:lnTo>
                <a:lnTo>
                  <a:pt x="14196" y="10329"/>
                </a:lnTo>
                <a:lnTo>
                  <a:pt x="14215" y="9832"/>
                </a:lnTo>
                <a:lnTo>
                  <a:pt x="14196" y="9335"/>
                </a:lnTo>
                <a:lnTo>
                  <a:pt x="14160" y="8819"/>
                </a:lnTo>
                <a:lnTo>
                  <a:pt x="14104" y="8341"/>
                </a:lnTo>
                <a:lnTo>
                  <a:pt x="14012" y="7843"/>
                </a:lnTo>
                <a:lnTo>
                  <a:pt x="13902" y="7383"/>
                </a:lnTo>
                <a:lnTo>
                  <a:pt x="13773" y="6904"/>
                </a:lnTo>
                <a:lnTo>
                  <a:pt x="13626" y="6444"/>
                </a:lnTo>
                <a:lnTo>
                  <a:pt x="13442" y="6002"/>
                </a:lnTo>
                <a:lnTo>
                  <a:pt x="13239" y="5560"/>
                </a:lnTo>
                <a:lnTo>
                  <a:pt x="13036" y="5137"/>
                </a:lnTo>
                <a:lnTo>
                  <a:pt x="12797" y="4732"/>
                </a:lnTo>
                <a:lnTo>
                  <a:pt x="12539" y="4327"/>
                </a:lnTo>
                <a:lnTo>
                  <a:pt x="12263" y="3940"/>
                </a:lnTo>
                <a:lnTo>
                  <a:pt x="11969" y="3572"/>
                </a:lnTo>
                <a:lnTo>
                  <a:pt x="11656" y="3222"/>
                </a:lnTo>
                <a:lnTo>
                  <a:pt x="11343" y="2872"/>
                </a:lnTo>
                <a:lnTo>
                  <a:pt x="10993" y="2559"/>
                </a:lnTo>
                <a:lnTo>
                  <a:pt x="10643" y="2246"/>
                </a:lnTo>
                <a:lnTo>
                  <a:pt x="10275" y="1952"/>
                </a:lnTo>
                <a:lnTo>
                  <a:pt x="9888" y="1676"/>
                </a:lnTo>
                <a:lnTo>
                  <a:pt x="9483" y="1418"/>
                </a:lnTo>
                <a:lnTo>
                  <a:pt x="9078" y="1178"/>
                </a:lnTo>
                <a:lnTo>
                  <a:pt x="8654" y="976"/>
                </a:lnTo>
                <a:lnTo>
                  <a:pt x="8213" y="773"/>
                </a:lnTo>
                <a:lnTo>
                  <a:pt x="7771" y="589"/>
                </a:lnTo>
                <a:lnTo>
                  <a:pt x="7310" y="442"/>
                </a:lnTo>
                <a:lnTo>
                  <a:pt x="6832" y="313"/>
                </a:lnTo>
                <a:lnTo>
                  <a:pt x="6371" y="203"/>
                </a:lnTo>
                <a:lnTo>
                  <a:pt x="5874" y="111"/>
                </a:lnTo>
                <a:lnTo>
                  <a:pt x="5396" y="55"/>
                </a:lnTo>
                <a:lnTo>
                  <a:pt x="4880" y="18"/>
                </a:lnTo>
                <a:lnTo>
                  <a:pt x="43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a:off x="2114578" y="0"/>
            <a:ext cx="1107352" cy="964471"/>
          </a:xfrm>
          <a:custGeom>
            <a:avLst/>
            <a:gdLst/>
            <a:ahLst/>
            <a:cxnLst/>
            <a:rect l="l" t="t" r="r" b="b"/>
            <a:pathLst>
              <a:path w="11416" h="9943" extrusionOk="0">
                <a:moveTo>
                  <a:pt x="1878" y="0"/>
                </a:moveTo>
                <a:lnTo>
                  <a:pt x="1676" y="203"/>
                </a:lnTo>
                <a:lnTo>
                  <a:pt x="1473" y="406"/>
                </a:lnTo>
                <a:lnTo>
                  <a:pt x="1271" y="626"/>
                </a:lnTo>
                <a:lnTo>
                  <a:pt x="1105" y="866"/>
                </a:lnTo>
                <a:lnTo>
                  <a:pt x="939" y="1105"/>
                </a:lnTo>
                <a:lnTo>
                  <a:pt x="774" y="1363"/>
                </a:lnTo>
                <a:lnTo>
                  <a:pt x="645" y="1621"/>
                </a:lnTo>
                <a:lnTo>
                  <a:pt x="516" y="1878"/>
                </a:lnTo>
                <a:lnTo>
                  <a:pt x="387" y="2155"/>
                </a:lnTo>
                <a:lnTo>
                  <a:pt x="295" y="2431"/>
                </a:lnTo>
                <a:lnTo>
                  <a:pt x="203" y="2725"/>
                </a:lnTo>
                <a:lnTo>
                  <a:pt x="129" y="3020"/>
                </a:lnTo>
                <a:lnTo>
                  <a:pt x="74" y="3315"/>
                </a:lnTo>
                <a:lnTo>
                  <a:pt x="37" y="3609"/>
                </a:lnTo>
                <a:lnTo>
                  <a:pt x="0" y="3922"/>
                </a:lnTo>
                <a:lnTo>
                  <a:pt x="0" y="4235"/>
                </a:lnTo>
                <a:lnTo>
                  <a:pt x="0" y="4530"/>
                </a:lnTo>
                <a:lnTo>
                  <a:pt x="37" y="4824"/>
                </a:lnTo>
                <a:lnTo>
                  <a:pt x="74" y="5100"/>
                </a:lnTo>
                <a:lnTo>
                  <a:pt x="111" y="5377"/>
                </a:lnTo>
                <a:lnTo>
                  <a:pt x="185" y="5653"/>
                </a:lnTo>
                <a:lnTo>
                  <a:pt x="258" y="5929"/>
                </a:lnTo>
                <a:lnTo>
                  <a:pt x="350" y="6205"/>
                </a:lnTo>
                <a:lnTo>
                  <a:pt x="442" y="6463"/>
                </a:lnTo>
                <a:lnTo>
                  <a:pt x="571" y="6702"/>
                </a:lnTo>
                <a:lnTo>
                  <a:pt x="682" y="6960"/>
                </a:lnTo>
                <a:lnTo>
                  <a:pt x="829" y="7199"/>
                </a:lnTo>
                <a:lnTo>
                  <a:pt x="976" y="7420"/>
                </a:lnTo>
                <a:lnTo>
                  <a:pt x="1142" y="7641"/>
                </a:lnTo>
                <a:lnTo>
                  <a:pt x="1308" y="7862"/>
                </a:lnTo>
                <a:lnTo>
                  <a:pt x="1492" y="8065"/>
                </a:lnTo>
                <a:lnTo>
                  <a:pt x="1676" y="8267"/>
                </a:lnTo>
                <a:lnTo>
                  <a:pt x="1878" y="8451"/>
                </a:lnTo>
                <a:lnTo>
                  <a:pt x="2081" y="8636"/>
                </a:lnTo>
                <a:lnTo>
                  <a:pt x="2302" y="8801"/>
                </a:lnTo>
                <a:lnTo>
                  <a:pt x="2523" y="8967"/>
                </a:lnTo>
                <a:lnTo>
                  <a:pt x="2744" y="9114"/>
                </a:lnTo>
                <a:lnTo>
                  <a:pt x="2983" y="9262"/>
                </a:lnTo>
                <a:lnTo>
                  <a:pt x="3241" y="9372"/>
                </a:lnTo>
                <a:lnTo>
                  <a:pt x="3480" y="9501"/>
                </a:lnTo>
                <a:lnTo>
                  <a:pt x="3738" y="9593"/>
                </a:lnTo>
                <a:lnTo>
                  <a:pt x="4014" y="9685"/>
                </a:lnTo>
                <a:lnTo>
                  <a:pt x="4290" y="9759"/>
                </a:lnTo>
                <a:lnTo>
                  <a:pt x="4567" y="9832"/>
                </a:lnTo>
                <a:lnTo>
                  <a:pt x="4843" y="9869"/>
                </a:lnTo>
                <a:lnTo>
                  <a:pt x="5119" y="9906"/>
                </a:lnTo>
                <a:lnTo>
                  <a:pt x="5413" y="9943"/>
                </a:lnTo>
                <a:lnTo>
                  <a:pt x="6003" y="9943"/>
                </a:lnTo>
                <a:lnTo>
                  <a:pt x="6297" y="9906"/>
                </a:lnTo>
                <a:lnTo>
                  <a:pt x="6573" y="9869"/>
                </a:lnTo>
                <a:lnTo>
                  <a:pt x="6850" y="9832"/>
                </a:lnTo>
                <a:lnTo>
                  <a:pt x="7126" y="9759"/>
                </a:lnTo>
                <a:lnTo>
                  <a:pt x="7402" y="9685"/>
                </a:lnTo>
                <a:lnTo>
                  <a:pt x="7678" y="9593"/>
                </a:lnTo>
                <a:lnTo>
                  <a:pt x="7936" y="9501"/>
                </a:lnTo>
                <a:lnTo>
                  <a:pt x="8175" y="9372"/>
                </a:lnTo>
                <a:lnTo>
                  <a:pt x="8433" y="9262"/>
                </a:lnTo>
                <a:lnTo>
                  <a:pt x="8672" y="9114"/>
                </a:lnTo>
                <a:lnTo>
                  <a:pt x="8893" y="8967"/>
                </a:lnTo>
                <a:lnTo>
                  <a:pt x="9114" y="8801"/>
                </a:lnTo>
                <a:lnTo>
                  <a:pt x="9335" y="8636"/>
                </a:lnTo>
                <a:lnTo>
                  <a:pt x="9538" y="8451"/>
                </a:lnTo>
                <a:lnTo>
                  <a:pt x="9740" y="8267"/>
                </a:lnTo>
                <a:lnTo>
                  <a:pt x="9924" y="8065"/>
                </a:lnTo>
                <a:lnTo>
                  <a:pt x="10108" y="7862"/>
                </a:lnTo>
                <a:lnTo>
                  <a:pt x="10274" y="7641"/>
                </a:lnTo>
                <a:lnTo>
                  <a:pt x="10440" y="7420"/>
                </a:lnTo>
                <a:lnTo>
                  <a:pt x="10587" y="7199"/>
                </a:lnTo>
                <a:lnTo>
                  <a:pt x="10734" y="6960"/>
                </a:lnTo>
                <a:lnTo>
                  <a:pt x="10845" y="6702"/>
                </a:lnTo>
                <a:lnTo>
                  <a:pt x="10974" y="6463"/>
                </a:lnTo>
                <a:lnTo>
                  <a:pt x="11066" y="6205"/>
                </a:lnTo>
                <a:lnTo>
                  <a:pt x="11158" y="5929"/>
                </a:lnTo>
                <a:lnTo>
                  <a:pt x="11232" y="5653"/>
                </a:lnTo>
                <a:lnTo>
                  <a:pt x="11305" y="5377"/>
                </a:lnTo>
                <a:lnTo>
                  <a:pt x="11342" y="5100"/>
                </a:lnTo>
                <a:lnTo>
                  <a:pt x="11379" y="4824"/>
                </a:lnTo>
                <a:lnTo>
                  <a:pt x="11416" y="4530"/>
                </a:lnTo>
                <a:lnTo>
                  <a:pt x="11416" y="4235"/>
                </a:lnTo>
                <a:lnTo>
                  <a:pt x="11416" y="3922"/>
                </a:lnTo>
                <a:lnTo>
                  <a:pt x="11379" y="3609"/>
                </a:lnTo>
                <a:lnTo>
                  <a:pt x="11342" y="3315"/>
                </a:lnTo>
                <a:lnTo>
                  <a:pt x="11287" y="3020"/>
                </a:lnTo>
                <a:lnTo>
                  <a:pt x="11213" y="2725"/>
                </a:lnTo>
                <a:lnTo>
                  <a:pt x="11121" y="2431"/>
                </a:lnTo>
                <a:lnTo>
                  <a:pt x="11029" y="2155"/>
                </a:lnTo>
                <a:lnTo>
                  <a:pt x="10900" y="1878"/>
                </a:lnTo>
                <a:lnTo>
                  <a:pt x="10771" y="1621"/>
                </a:lnTo>
                <a:lnTo>
                  <a:pt x="10642" y="1363"/>
                </a:lnTo>
                <a:lnTo>
                  <a:pt x="10477" y="1105"/>
                </a:lnTo>
                <a:lnTo>
                  <a:pt x="10311" y="866"/>
                </a:lnTo>
                <a:lnTo>
                  <a:pt x="10145" y="626"/>
                </a:lnTo>
                <a:lnTo>
                  <a:pt x="9943" y="406"/>
                </a:lnTo>
                <a:lnTo>
                  <a:pt x="9740" y="203"/>
                </a:lnTo>
                <a:lnTo>
                  <a:pt x="9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txBox="1">
            <a:spLocks noGrp="1"/>
          </p:cNvSpPr>
          <p:nvPr>
            <p:ph type="body" idx="1"/>
          </p:nvPr>
        </p:nvSpPr>
        <p:spPr>
          <a:xfrm>
            <a:off x="3221925" y="4330100"/>
            <a:ext cx="5464800" cy="519600"/>
          </a:xfrm>
          <a:prstGeom prst="rect">
            <a:avLst/>
          </a:prstGeom>
        </p:spPr>
        <p:txBody>
          <a:bodyPr spcFirstLastPara="1" wrap="square" lIns="91425" tIns="91425" rIns="91425" bIns="91425" anchor="t" anchorCtr="0">
            <a:noAutofit/>
          </a:bodyPr>
          <a:lstStyle>
            <a:lvl1pPr marL="457200" lvl="0" indent="-228600" algn="r">
              <a:spcBef>
                <a:spcPts val="360"/>
              </a:spcBef>
              <a:spcAft>
                <a:spcPts val="0"/>
              </a:spcAft>
              <a:buClr>
                <a:schemeClr val="dk1"/>
              </a:buClr>
              <a:buSzPts val="1800"/>
              <a:buNone/>
              <a:defRPr sz="1800"/>
            </a:lvl1pPr>
          </a:lstStyle>
          <a:p>
            <a:endParaRPr/>
          </a:p>
        </p:txBody>
      </p:sp>
      <p:sp>
        <p:nvSpPr>
          <p:cNvPr id="89" name="Google Shape;89;p10"/>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90"/>
        <p:cNvGrpSpPr/>
        <p:nvPr/>
      </p:nvGrpSpPr>
      <p:grpSpPr>
        <a:xfrm>
          <a:off x="0" y="0"/>
          <a:ext cx="0" cy="0"/>
          <a:chOff x="0" y="0"/>
          <a:chExt cx="0" cy="0"/>
        </a:xfrm>
      </p:grpSpPr>
      <p:sp>
        <p:nvSpPr>
          <p:cNvPr id="91" name="Google Shape;91;p11"/>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 background">
  <p:cSld name="BLANK_1">
    <p:bg>
      <p:bgPr>
        <a:solidFill>
          <a:schemeClr val="accent2"/>
        </a:solidFill>
        <a:effectLst/>
      </p:bgPr>
    </p:bg>
    <p:spTree>
      <p:nvGrpSpPr>
        <p:cNvPr id="1" name="Shape 98"/>
        <p:cNvGrpSpPr/>
        <p:nvPr/>
      </p:nvGrpSpPr>
      <p:grpSpPr>
        <a:xfrm>
          <a:off x="0" y="0"/>
          <a:ext cx="0" cy="0"/>
          <a:chOff x="0" y="0"/>
          <a:chExt cx="0" cy="0"/>
        </a:xfrm>
      </p:grpSpPr>
      <p:sp>
        <p:nvSpPr>
          <p:cNvPr id="99" name="Google Shape;99;p13"/>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
        <p:nvSpPr>
          <p:cNvPr id="100" name="Google Shape;100;p13"/>
          <p:cNvSpPr/>
          <p:nvPr/>
        </p:nvSpPr>
        <p:spPr>
          <a:xfrm rot="3560713">
            <a:off x="7919979" y="4139908"/>
            <a:ext cx="1129759" cy="685684"/>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3"/>
          <p:cNvSpPr/>
          <p:nvPr/>
        </p:nvSpPr>
        <p:spPr>
          <a:xfrm rot="1619439">
            <a:off x="7518911" y="3963338"/>
            <a:ext cx="440102" cy="657294"/>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3"/>
          <p:cNvSpPr/>
          <p:nvPr/>
        </p:nvSpPr>
        <p:spPr>
          <a:xfrm rot="-5564790">
            <a:off x="1156803" y="211500"/>
            <a:ext cx="672035" cy="536827"/>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3"/>
          <p:cNvSpPr/>
          <p:nvPr/>
        </p:nvSpPr>
        <p:spPr>
          <a:xfrm rot="8585060">
            <a:off x="241104" y="264328"/>
            <a:ext cx="975659" cy="1597185"/>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rgbClr val="1D5885">
              <a:alpha val="5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320075" y="893225"/>
            <a:ext cx="4366800" cy="690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1pPr>
            <a:lvl2pPr lvl="1">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2pPr>
            <a:lvl3pPr lvl="2">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3pPr>
            <a:lvl4pPr lvl="3">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4pPr>
            <a:lvl5pPr lvl="4">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5pPr>
            <a:lvl6pPr lvl="5">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6pPr>
            <a:lvl7pPr lvl="6">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7pPr>
            <a:lvl8pPr lvl="7">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8pPr>
            <a:lvl9pPr lvl="8">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9pPr>
          </a:lstStyle>
          <a:p>
            <a:endParaRPr/>
          </a:p>
        </p:txBody>
      </p:sp>
      <p:sp>
        <p:nvSpPr>
          <p:cNvPr id="7" name="Google Shape;7;p1"/>
          <p:cNvSpPr txBox="1">
            <a:spLocks noGrp="1"/>
          </p:cNvSpPr>
          <p:nvPr>
            <p:ph type="body" idx="1"/>
          </p:nvPr>
        </p:nvSpPr>
        <p:spPr>
          <a:xfrm>
            <a:off x="4320075" y="1694182"/>
            <a:ext cx="4366800" cy="30015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Pontano Sans"/>
              <a:buChar char="⊷"/>
              <a:defRPr sz="2400">
                <a:solidFill>
                  <a:schemeClr val="dk1"/>
                </a:solidFill>
                <a:latin typeface="Pontano Sans"/>
                <a:ea typeface="Pontano Sans"/>
                <a:cs typeface="Pontano Sans"/>
                <a:sym typeface="Pontano Sans"/>
              </a:defRPr>
            </a:lvl1pPr>
            <a:lvl2pPr marL="914400" lvl="1" indent="-381000">
              <a:spcBef>
                <a:spcPts val="0"/>
              </a:spcBef>
              <a:spcAft>
                <a:spcPts val="0"/>
              </a:spcAft>
              <a:buClr>
                <a:schemeClr val="accent1"/>
              </a:buClr>
              <a:buSzPts val="2400"/>
              <a:buFont typeface="Pontano Sans"/>
              <a:buChar char="⊶"/>
              <a:defRPr sz="2400">
                <a:solidFill>
                  <a:schemeClr val="dk1"/>
                </a:solidFill>
                <a:latin typeface="Pontano Sans"/>
                <a:ea typeface="Pontano Sans"/>
                <a:cs typeface="Pontano Sans"/>
                <a:sym typeface="Pontano Sans"/>
              </a:defRPr>
            </a:lvl2pPr>
            <a:lvl3pPr marL="1371600" lvl="2" indent="-381000">
              <a:spcBef>
                <a:spcPts val="0"/>
              </a:spcBef>
              <a:spcAft>
                <a:spcPts val="0"/>
              </a:spcAft>
              <a:buClr>
                <a:schemeClr val="accent1"/>
              </a:buClr>
              <a:buSzPts val="2400"/>
              <a:buFont typeface="Pontano Sans"/>
              <a:buChar char="⊸"/>
              <a:defRPr sz="2400">
                <a:solidFill>
                  <a:schemeClr val="dk1"/>
                </a:solidFill>
                <a:latin typeface="Pontano Sans"/>
                <a:ea typeface="Pontano Sans"/>
                <a:cs typeface="Pontano Sans"/>
                <a:sym typeface="Pontano Sans"/>
              </a:defRPr>
            </a:lvl3pPr>
            <a:lvl4pPr marL="1828800" lvl="3"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4pPr>
            <a:lvl5pPr marL="2286000" lvl="4"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5pPr>
            <a:lvl6pPr marL="2743200" lvl="5"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6pPr>
            <a:lvl7pPr marL="3200400" lvl="6"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7pPr>
            <a:lvl8pPr marL="3657600" lvl="7"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8pPr>
            <a:lvl9pPr marL="4114800" lvl="8"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9pPr>
          </a:lstStyle>
          <a:p>
            <a:endParaRPr/>
          </a:p>
        </p:txBody>
      </p:sp>
      <p:sp>
        <p:nvSpPr>
          <p:cNvPr id="8" name="Google Shape;8;p1"/>
          <p:cNvSpPr txBox="1">
            <a:spLocks noGrp="1"/>
          </p:cNvSpPr>
          <p:nvPr>
            <p:ph type="sldNum" idx="12"/>
          </p:nvPr>
        </p:nvSpPr>
        <p:spPr>
          <a:xfrm>
            <a:off x="76209" y="4749851"/>
            <a:ext cx="548700" cy="393600"/>
          </a:xfrm>
          <a:prstGeom prst="rect">
            <a:avLst/>
          </a:prstGeom>
          <a:noFill/>
          <a:ln>
            <a:noFill/>
          </a:ln>
        </p:spPr>
        <p:txBody>
          <a:bodyPr spcFirstLastPara="1" wrap="square" lIns="91425" tIns="91425" rIns="91425" bIns="91425" anchor="ctr" anchorCtr="0">
            <a:noAutofit/>
          </a:bodyPr>
          <a:lstStyle>
            <a:lvl1pPr lvl="0">
              <a:buNone/>
              <a:defRPr sz="1300">
                <a:solidFill>
                  <a:schemeClr val="accent2"/>
                </a:solidFill>
                <a:latin typeface="Dosis ExtraLight"/>
                <a:ea typeface="Dosis ExtraLight"/>
                <a:cs typeface="Dosis ExtraLight"/>
                <a:sym typeface="Dosis ExtraLight"/>
              </a:defRPr>
            </a:lvl1pPr>
            <a:lvl2pPr lvl="1">
              <a:buNone/>
              <a:defRPr sz="1300">
                <a:solidFill>
                  <a:schemeClr val="accent2"/>
                </a:solidFill>
                <a:latin typeface="Dosis ExtraLight"/>
                <a:ea typeface="Dosis ExtraLight"/>
                <a:cs typeface="Dosis ExtraLight"/>
                <a:sym typeface="Dosis ExtraLight"/>
              </a:defRPr>
            </a:lvl2pPr>
            <a:lvl3pPr lvl="2">
              <a:buNone/>
              <a:defRPr sz="1300">
                <a:solidFill>
                  <a:schemeClr val="accent2"/>
                </a:solidFill>
                <a:latin typeface="Dosis ExtraLight"/>
                <a:ea typeface="Dosis ExtraLight"/>
                <a:cs typeface="Dosis ExtraLight"/>
                <a:sym typeface="Dosis ExtraLight"/>
              </a:defRPr>
            </a:lvl3pPr>
            <a:lvl4pPr lvl="3">
              <a:buNone/>
              <a:defRPr sz="1300">
                <a:solidFill>
                  <a:schemeClr val="accent2"/>
                </a:solidFill>
                <a:latin typeface="Dosis ExtraLight"/>
                <a:ea typeface="Dosis ExtraLight"/>
                <a:cs typeface="Dosis ExtraLight"/>
                <a:sym typeface="Dosis ExtraLight"/>
              </a:defRPr>
            </a:lvl4pPr>
            <a:lvl5pPr lvl="4">
              <a:buNone/>
              <a:defRPr sz="1300">
                <a:solidFill>
                  <a:schemeClr val="accent2"/>
                </a:solidFill>
                <a:latin typeface="Dosis ExtraLight"/>
                <a:ea typeface="Dosis ExtraLight"/>
                <a:cs typeface="Dosis ExtraLight"/>
                <a:sym typeface="Dosis ExtraLight"/>
              </a:defRPr>
            </a:lvl5pPr>
            <a:lvl6pPr lvl="5">
              <a:buNone/>
              <a:defRPr sz="1300">
                <a:solidFill>
                  <a:schemeClr val="accent2"/>
                </a:solidFill>
                <a:latin typeface="Dosis ExtraLight"/>
                <a:ea typeface="Dosis ExtraLight"/>
                <a:cs typeface="Dosis ExtraLight"/>
                <a:sym typeface="Dosis ExtraLight"/>
              </a:defRPr>
            </a:lvl6pPr>
            <a:lvl7pPr lvl="6">
              <a:buNone/>
              <a:defRPr sz="1300">
                <a:solidFill>
                  <a:schemeClr val="accent2"/>
                </a:solidFill>
                <a:latin typeface="Dosis ExtraLight"/>
                <a:ea typeface="Dosis ExtraLight"/>
                <a:cs typeface="Dosis ExtraLight"/>
                <a:sym typeface="Dosis ExtraLight"/>
              </a:defRPr>
            </a:lvl7pPr>
            <a:lvl8pPr lvl="7">
              <a:buNone/>
              <a:defRPr sz="1300">
                <a:solidFill>
                  <a:schemeClr val="accent2"/>
                </a:solidFill>
                <a:latin typeface="Dosis ExtraLight"/>
                <a:ea typeface="Dosis ExtraLight"/>
                <a:cs typeface="Dosis ExtraLight"/>
                <a:sym typeface="Dosis ExtraLight"/>
              </a:defRPr>
            </a:lvl8pPr>
            <a:lvl9pPr lvl="8">
              <a:buNone/>
              <a:defRPr sz="1300">
                <a:solidFill>
                  <a:schemeClr val="accent2"/>
                </a:solidFill>
                <a:latin typeface="Dosis ExtraLight"/>
                <a:ea typeface="Dosis ExtraLight"/>
                <a:cs typeface="Dosis ExtraLight"/>
                <a:sym typeface="Dosis ExtraLight"/>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3" r:id="rId3"/>
    <p:sldLayoutId id="2147483654" r:id="rId4"/>
    <p:sldLayoutId id="2147483655" r:id="rId5"/>
    <p:sldLayoutId id="2147483656" r:id="rId6"/>
    <p:sldLayoutId id="2147483657" r:id="rId7"/>
    <p:sldLayoutId id="2147483659"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gif"/><Relationship Id="rId4"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4"/>
          <p:cNvSpPr txBox="1">
            <a:spLocks noGrp="1"/>
          </p:cNvSpPr>
          <p:nvPr>
            <p:ph type="ctrTitle"/>
          </p:nvPr>
        </p:nvSpPr>
        <p:spPr>
          <a:xfrm>
            <a:off x="4918075" y="1635237"/>
            <a:ext cx="395790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ZA" dirty="0">
                <a:solidFill>
                  <a:srgbClr val="063F5F"/>
                </a:solidFill>
              </a:rPr>
              <a:t>e-Clean</a:t>
            </a:r>
            <a:endParaRPr dirty="0">
              <a:solidFill>
                <a:srgbClr val="063F5F"/>
              </a:solidFill>
            </a:endParaRPr>
          </a:p>
        </p:txBody>
      </p:sp>
      <p:pic>
        <p:nvPicPr>
          <p:cNvPr id="109" name="Google Shape;109;p14"/>
          <p:cNvPicPr preferRelativeResize="0"/>
          <p:nvPr/>
        </p:nvPicPr>
        <p:blipFill rotWithShape="1">
          <a:blip r:embed="rId3">
            <a:alphaModFix/>
          </a:blip>
          <a:srcRect l="932" r="942"/>
          <a:stretch/>
        </p:blipFill>
        <p:spPr>
          <a:xfrm>
            <a:off x="224471" y="446550"/>
            <a:ext cx="4608989" cy="4696974"/>
          </a:xfrm>
          <a:custGeom>
            <a:avLst/>
            <a:gdLst/>
            <a:ahLst/>
            <a:cxnLst/>
            <a:rect l="l" t="t" r="r" b="b"/>
            <a:pathLst>
              <a:path w="21061" h="21600" extrusionOk="0">
                <a:moveTo>
                  <a:pt x="21016" y="0"/>
                </a:moveTo>
                <a:cubicBezTo>
                  <a:pt x="21016" y="0"/>
                  <a:pt x="13076" y="1665"/>
                  <a:pt x="10033" y="5720"/>
                </a:cubicBezTo>
                <a:cubicBezTo>
                  <a:pt x="6991" y="9775"/>
                  <a:pt x="9992" y="14676"/>
                  <a:pt x="9992" y="14676"/>
                </a:cubicBezTo>
                <a:cubicBezTo>
                  <a:pt x="9992" y="14676"/>
                  <a:pt x="15513" y="16226"/>
                  <a:pt x="18557" y="12175"/>
                </a:cubicBezTo>
                <a:cubicBezTo>
                  <a:pt x="21600" y="8123"/>
                  <a:pt x="21016" y="0"/>
                  <a:pt x="21016" y="0"/>
                </a:cubicBezTo>
                <a:close/>
                <a:moveTo>
                  <a:pt x="4385" y="10816"/>
                </a:moveTo>
                <a:cubicBezTo>
                  <a:pt x="2245" y="10758"/>
                  <a:pt x="0" y="11508"/>
                  <a:pt x="0" y="11508"/>
                </a:cubicBezTo>
                <a:cubicBezTo>
                  <a:pt x="0" y="11508"/>
                  <a:pt x="1843" y="15299"/>
                  <a:pt x="4257" y="16319"/>
                </a:cubicBezTo>
                <a:cubicBezTo>
                  <a:pt x="6207" y="17143"/>
                  <a:pt x="7933" y="15908"/>
                  <a:pt x="8524" y="15404"/>
                </a:cubicBezTo>
                <a:lnTo>
                  <a:pt x="2629" y="12634"/>
                </a:lnTo>
                <a:lnTo>
                  <a:pt x="8734" y="14939"/>
                </a:lnTo>
                <a:cubicBezTo>
                  <a:pt x="8686" y="14185"/>
                  <a:pt x="8378" y="12037"/>
                  <a:pt x="6403" y="11203"/>
                </a:cubicBezTo>
                <a:cubicBezTo>
                  <a:pt x="5799" y="10948"/>
                  <a:pt x="5098" y="10835"/>
                  <a:pt x="4385" y="10816"/>
                </a:cubicBezTo>
                <a:close/>
                <a:moveTo>
                  <a:pt x="9515" y="15936"/>
                </a:moveTo>
                <a:cubicBezTo>
                  <a:pt x="9515" y="15936"/>
                  <a:pt x="6279" y="17665"/>
                  <a:pt x="6644" y="20887"/>
                </a:cubicBezTo>
                <a:cubicBezTo>
                  <a:pt x="6672" y="21128"/>
                  <a:pt x="6721" y="21365"/>
                  <a:pt x="6783" y="21600"/>
                </a:cubicBezTo>
                <a:lnTo>
                  <a:pt x="13391" y="21600"/>
                </a:lnTo>
                <a:cubicBezTo>
                  <a:pt x="13467" y="21105"/>
                  <a:pt x="13478" y="20600"/>
                  <a:pt x="13427" y="20101"/>
                </a:cubicBezTo>
                <a:cubicBezTo>
                  <a:pt x="13059" y="16877"/>
                  <a:pt x="9515" y="15936"/>
                  <a:pt x="9515" y="15936"/>
                </a:cubicBezTo>
                <a:close/>
              </a:path>
            </a:pathLst>
          </a:custGeom>
          <a:noFill/>
          <a:ln>
            <a:noFill/>
          </a:ln>
        </p:spPr>
      </p:pic>
      <p:sp>
        <p:nvSpPr>
          <p:cNvPr id="2" name="TextBox 1">
            <a:extLst>
              <a:ext uri="{FF2B5EF4-FFF2-40B4-BE49-F238E27FC236}">
                <a16:creationId xmlns:a16="http://schemas.microsoft.com/office/drawing/2014/main" id="{8D53D1C0-3769-FE4C-8686-841CCC84874A}"/>
              </a:ext>
            </a:extLst>
          </p:cNvPr>
          <p:cNvSpPr txBox="1"/>
          <p:nvPr/>
        </p:nvSpPr>
        <p:spPr>
          <a:xfrm>
            <a:off x="7536581" y="4404836"/>
            <a:ext cx="1529586" cy="738664"/>
          </a:xfrm>
          <a:prstGeom prst="rect">
            <a:avLst/>
          </a:prstGeom>
          <a:noFill/>
        </p:spPr>
        <p:txBody>
          <a:bodyPr wrap="none" rtlCol="0">
            <a:spAutoFit/>
          </a:bodyPr>
          <a:lstStyle/>
          <a:p>
            <a:r>
              <a:rPr lang="en-US" dirty="0" err="1">
                <a:solidFill>
                  <a:srgbClr val="063F5F"/>
                </a:solidFill>
              </a:rPr>
              <a:t>DevStack</a:t>
            </a:r>
            <a:endParaRPr lang="en-US" dirty="0">
              <a:solidFill>
                <a:srgbClr val="063F5F"/>
              </a:solidFill>
            </a:endParaRPr>
          </a:p>
          <a:p>
            <a:r>
              <a:rPr lang="en-US" dirty="0" err="1">
                <a:solidFill>
                  <a:srgbClr val="063F5F"/>
                </a:solidFill>
              </a:rPr>
              <a:t>Mzwakhe</a:t>
            </a:r>
            <a:r>
              <a:rPr lang="en-US" dirty="0">
                <a:solidFill>
                  <a:srgbClr val="063F5F"/>
                </a:solidFill>
              </a:rPr>
              <a:t> </a:t>
            </a:r>
            <a:r>
              <a:rPr lang="en-US" dirty="0" err="1">
                <a:solidFill>
                  <a:srgbClr val="063F5F"/>
                </a:solidFill>
              </a:rPr>
              <a:t>Besho</a:t>
            </a:r>
            <a:endParaRPr lang="en-US" dirty="0">
              <a:solidFill>
                <a:srgbClr val="063F5F"/>
              </a:solidFill>
            </a:endParaRPr>
          </a:p>
          <a:p>
            <a:r>
              <a:rPr lang="en-US" dirty="0">
                <a:solidFill>
                  <a:srgbClr val="063F5F"/>
                </a:solidFill>
              </a:rPr>
              <a:t>Mxolisi Ngwenya</a:t>
            </a:r>
          </a:p>
        </p:txBody>
      </p:sp>
      <p:sp>
        <p:nvSpPr>
          <p:cNvPr id="6" name="TextBox 5">
            <a:extLst>
              <a:ext uri="{FF2B5EF4-FFF2-40B4-BE49-F238E27FC236}">
                <a16:creationId xmlns:a16="http://schemas.microsoft.com/office/drawing/2014/main" id="{7A945604-0097-1C49-A634-7B1188F13E30}"/>
              </a:ext>
            </a:extLst>
          </p:cNvPr>
          <p:cNvSpPr txBox="1"/>
          <p:nvPr/>
        </p:nvSpPr>
        <p:spPr>
          <a:xfrm>
            <a:off x="4918075" y="2571750"/>
            <a:ext cx="3499676" cy="307777"/>
          </a:xfrm>
          <a:prstGeom prst="rect">
            <a:avLst/>
          </a:prstGeom>
          <a:noFill/>
        </p:spPr>
        <p:txBody>
          <a:bodyPr wrap="none" rtlCol="0">
            <a:spAutoFit/>
          </a:bodyPr>
          <a:lstStyle/>
          <a:p>
            <a:r>
              <a:rPr lang="en-US" dirty="0">
                <a:solidFill>
                  <a:schemeClr val="accent2"/>
                </a:solidFill>
              </a:rPr>
              <a:t>Driving smart city by ensuring a clean city</a:t>
            </a:r>
          </a:p>
        </p:txBody>
      </p:sp>
      <p:sp>
        <p:nvSpPr>
          <p:cNvPr id="3" name="TextBox 2">
            <a:extLst>
              <a:ext uri="{FF2B5EF4-FFF2-40B4-BE49-F238E27FC236}">
                <a16:creationId xmlns:a16="http://schemas.microsoft.com/office/drawing/2014/main" id="{C3E984CE-02A0-A142-8619-14C65C497C0A}"/>
              </a:ext>
            </a:extLst>
          </p:cNvPr>
          <p:cNvSpPr txBox="1"/>
          <p:nvPr/>
        </p:nvSpPr>
        <p:spPr>
          <a:xfrm>
            <a:off x="4918075" y="2955851"/>
            <a:ext cx="2207656" cy="307777"/>
          </a:xfrm>
          <a:prstGeom prst="rect">
            <a:avLst/>
          </a:prstGeom>
          <a:noFill/>
        </p:spPr>
        <p:txBody>
          <a:bodyPr wrap="none" rtlCol="0">
            <a:spAutoFit/>
          </a:bodyPr>
          <a:lstStyle/>
          <a:p>
            <a:r>
              <a:rPr lang="en-US" dirty="0"/>
              <a:t>NEMISA Data Hackathon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66"/>
        <p:cNvGrpSpPr/>
        <p:nvPr/>
      </p:nvGrpSpPr>
      <p:grpSpPr>
        <a:xfrm>
          <a:off x="0" y="0"/>
          <a:ext cx="0" cy="0"/>
          <a:chOff x="0" y="0"/>
          <a:chExt cx="0" cy="0"/>
        </a:xfrm>
      </p:grpSpPr>
      <p:sp>
        <p:nvSpPr>
          <p:cNvPr id="267" name="Google Shape;267;p30"/>
          <p:cNvSpPr txBox="1">
            <a:spLocks noGrp="1"/>
          </p:cNvSpPr>
          <p:nvPr>
            <p:ph type="title"/>
          </p:nvPr>
        </p:nvSpPr>
        <p:spPr>
          <a:xfrm>
            <a:off x="1322316" y="274802"/>
            <a:ext cx="6642108" cy="69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Data we providing to municipality</a:t>
            </a:r>
            <a:endParaRPr dirty="0"/>
          </a:p>
        </p:txBody>
      </p:sp>
      <p:sp>
        <p:nvSpPr>
          <p:cNvPr id="268" name="Google Shape;268;p30"/>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10</a:t>
            </a:fld>
            <a:endParaRPr/>
          </a:p>
        </p:txBody>
      </p:sp>
      <p:sp>
        <p:nvSpPr>
          <p:cNvPr id="4" name="TextBox 3">
            <a:extLst>
              <a:ext uri="{FF2B5EF4-FFF2-40B4-BE49-F238E27FC236}">
                <a16:creationId xmlns:a16="http://schemas.microsoft.com/office/drawing/2014/main" id="{AA918517-212F-D34E-9C2F-76544A8B3394}"/>
              </a:ext>
            </a:extLst>
          </p:cNvPr>
          <p:cNvSpPr txBox="1"/>
          <p:nvPr/>
        </p:nvSpPr>
        <p:spPr>
          <a:xfrm>
            <a:off x="3440107" y="1002278"/>
            <a:ext cx="1470274" cy="307777"/>
          </a:xfrm>
          <a:prstGeom prst="rect">
            <a:avLst/>
          </a:prstGeom>
          <a:noFill/>
        </p:spPr>
        <p:txBody>
          <a:bodyPr wrap="none" rtlCol="0">
            <a:spAutoFit/>
          </a:bodyPr>
          <a:lstStyle/>
          <a:p>
            <a:r>
              <a:rPr lang="en-US" dirty="0"/>
              <a:t>JSON FORMAT</a:t>
            </a:r>
          </a:p>
        </p:txBody>
      </p:sp>
      <p:pic>
        <p:nvPicPr>
          <p:cNvPr id="11" name="Picture 10">
            <a:extLst>
              <a:ext uri="{FF2B5EF4-FFF2-40B4-BE49-F238E27FC236}">
                <a16:creationId xmlns:a16="http://schemas.microsoft.com/office/drawing/2014/main" id="{11C9DF56-FC9C-1443-9488-707FEF2CE888}"/>
              </a:ext>
            </a:extLst>
          </p:cNvPr>
          <p:cNvPicPr>
            <a:picLocks noChangeAspect="1"/>
          </p:cNvPicPr>
          <p:nvPr/>
        </p:nvPicPr>
        <p:blipFill>
          <a:blip r:embed="rId3">
            <a:alphaModFix/>
          </a:blip>
          <a:stretch>
            <a:fillRect/>
          </a:stretch>
        </p:blipFill>
        <p:spPr>
          <a:xfrm>
            <a:off x="2002589" y="1350193"/>
            <a:ext cx="4133810" cy="3761609"/>
          </a:xfrm>
          <a:prstGeom prst="rect">
            <a:avLst/>
          </a:prstGeom>
        </p:spPr>
      </p:pic>
    </p:spTree>
    <p:extLst>
      <p:ext uri="{BB962C8B-B14F-4D97-AF65-F5344CB8AC3E}">
        <p14:creationId xmlns:p14="http://schemas.microsoft.com/office/powerpoint/2010/main" val="1427264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66"/>
        <p:cNvGrpSpPr/>
        <p:nvPr/>
      </p:nvGrpSpPr>
      <p:grpSpPr>
        <a:xfrm>
          <a:off x="0" y="0"/>
          <a:ext cx="0" cy="0"/>
          <a:chOff x="0" y="0"/>
          <a:chExt cx="0" cy="0"/>
        </a:xfrm>
      </p:grpSpPr>
      <p:sp>
        <p:nvSpPr>
          <p:cNvPr id="267" name="Google Shape;267;p30"/>
          <p:cNvSpPr txBox="1">
            <a:spLocks noGrp="1"/>
          </p:cNvSpPr>
          <p:nvPr>
            <p:ph type="title"/>
          </p:nvPr>
        </p:nvSpPr>
        <p:spPr>
          <a:xfrm>
            <a:off x="1250946" y="274802"/>
            <a:ext cx="6642108" cy="69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Data we providing to municipality</a:t>
            </a:r>
            <a:endParaRPr dirty="0"/>
          </a:p>
        </p:txBody>
      </p:sp>
      <p:sp>
        <p:nvSpPr>
          <p:cNvPr id="268" name="Google Shape;268;p30"/>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11</a:t>
            </a:fld>
            <a:endParaRPr/>
          </a:p>
        </p:txBody>
      </p:sp>
      <p:sp>
        <p:nvSpPr>
          <p:cNvPr id="4" name="TextBox 3">
            <a:extLst>
              <a:ext uri="{FF2B5EF4-FFF2-40B4-BE49-F238E27FC236}">
                <a16:creationId xmlns:a16="http://schemas.microsoft.com/office/drawing/2014/main" id="{AA918517-212F-D34E-9C2F-76544A8B3394}"/>
              </a:ext>
            </a:extLst>
          </p:cNvPr>
          <p:cNvSpPr txBox="1"/>
          <p:nvPr/>
        </p:nvSpPr>
        <p:spPr>
          <a:xfrm>
            <a:off x="3891365" y="965702"/>
            <a:ext cx="1361270" cy="307777"/>
          </a:xfrm>
          <a:prstGeom prst="rect">
            <a:avLst/>
          </a:prstGeom>
          <a:noFill/>
        </p:spPr>
        <p:txBody>
          <a:bodyPr wrap="none" rtlCol="0">
            <a:spAutoFit/>
          </a:bodyPr>
          <a:lstStyle/>
          <a:p>
            <a:r>
              <a:rPr lang="en-US" dirty="0"/>
              <a:t>CSV FORMAT</a:t>
            </a:r>
          </a:p>
        </p:txBody>
      </p:sp>
      <p:pic>
        <p:nvPicPr>
          <p:cNvPr id="6" name="Picture 5">
            <a:extLst>
              <a:ext uri="{FF2B5EF4-FFF2-40B4-BE49-F238E27FC236}">
                <a16:creationId xmlns:a16="http://schemas.microsoft.com/office/drawing/2014/main" id="{0E3B3063-23D9-AD49-AB0D-B4ED041BAAAA}"/>
              </a:ext>
            </a:extLst>
          </p:cNvPr>
          <p:cNvPicPr>
            <a:picLocks noChangeAspect="1"/>
          </p:cNvPicPr>
          <p:nvPr/>
        </p:nvPicPr>
        <p:blipFill>
          <a:blip r:embed="rId3"/>
          <a:stretch>
            <a:fillRect/>
          </a:stretch>
        </p:blipFill>
        <p:spPr>
          <a:xfrm>
            <a:off x="55512" y="1372482"/>
            <a:ext cx="9032976" cy="2975855"/>
          </a:xfrm>
          <a:prstGeom prst="rect">
            <a:avLst/>
          </a:prstGeom>
        </p:spPr>
      </p:pic>
    </p:spTree>
    <p:extLst>
      <p:ext uri="{BB962C8B-B14F-4D97-AF65-F5344CB8AC3E}">
        <p14:creationId xmlns:p14="http://schemas.microsoft.com/office/powerpoint/2010/main" val="473931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0"/>
          <p:cNvSpPr txBox="1">
            <a:spLocks noGrp="1"/>
          </p:cNvSpPr>
          <p:nvPr>
            <p:ph type="title"/>
          </p:nvPr>
        </p:nvSpPr>
        <p:spPr>
          <a:xfrm>
            <a:off x="2924412" y="777722"/>
            <a:ext cx="4366800" cy="69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Our process is easy</a:t>
            </a:r>
            <a:endParaRPr dirty="0"/>
          </a:p>
        </p:txBody>
      </p:sp>
      <p:sp>
        <p:nvSpPr>
          <p:cNvPr id="268" name="Google Shape;268;p30"/>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12</a:t>
            </a:fld>
            <a:endParaRPr/>
          </a:p>
        </p:txBody>
      </p:sp>
      <p:pic>
        <p:nvPicPr>
          <p:cNvPr id="4" name="Picture 3" descr="Diagram&#10;&#10;Description automatically generated">
            <a:extLst>
              <a:ext uri="{FF2B5EF4-FFF2-40B4-BE49-F238E27FC236}">
                <a16:creationId xmlns:a16="http://schemas.microsoft.com/office/drawing/2014/main" id="{8ED8E985-D6A1-B24E-BC2B-0B9C27896263}"/>
              </a:ext>
            </a:extLst>
          </p:cNvPr>
          <p:cNvPicPr>
            <a:picLocks noChangeAspect="1"/>
          </p:cNvPicPr>
          <p:nvPr/>
        </p:nvPicPr>
        <p:blipFill>
          <a:blip r:embed="rId3"/>
          <a:stretch>
            <a:fillRect/>
          </a:stretch>
        </p:blipFill>
        <p:spPr>
          <a:xfrm>
            <a:off x="1334233" y="1468622"/>
            <a:ext cx="4825936" cy="3407744"/>
          </a:xfrm>
          <a:prstGeom prst="rect">
            <a:avLst/>
          </a:prstGeom>
        </p:spPr>
      </p:pic>
    </p:spTree>
    <p:extLst>
      <p:ext uri="{BB962C8B-B14F-4D97-AF65-F5344CB8AC3E}">
        <p14:creationId xmlns:p14="http://schemas.microsoft.com/office/powerpoint/2010/main" val="127994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2"/>
          <p:cNvSpPr txBox="1">
            <a:spLocks noGrp="1"/>
          </p:cNvSpPr>
          <p:nvPr>
            <p:ph type="title"/>
          </p:nvPr>
        </p:nvSpPr>
        <p:spPr>
          <a:xfrm>
            <a:off x="3822000" y="893225"/>
            <a:ext cx="4864800" cy="69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Rewards we have in mind…</a:t>
            </a:r>
            <a:endParaRPr dirty="0"/>
          </a:p>
        </p:txBody>
      </p:sp>
      <p:sp>
        <p:nvSpPr>
          <p:cNvPr id="183" name="Google Shape;183;p22"/>
          <p:cNvSpPr txBox="1">
            <a:spLocks noGrp="1"/>
          </p:cNvSpPr>
          <p:nvPr>
            <p:ph type="body" idx="1"/>
          </p:nvPr>
        </p:nvSpPr>
        <p:spPr>
          <a:xfrm>
            <a:off x="3822000" y="1777175"/>
            <a:ext cx="1547400" cy="2731139"/>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dirty="0"/>
              <a:t>Food Vouchers</a:t>
            </a:r>
          </a:p>
          <a:p>
            <a:pPr marL="0" lvl="0" indent="0" algn="l" rtl="0">
              <a:spcBef>
                <a:spcPts val="600"/>
              </a:spcBef>
              <a:spcAft>
                <a:spcPts val="0"/>
              </a:spcAft>
              <a:buNone/>
            </a:pPr>
            <a:endParaRPr b="1" dirty="0"/>
          </a:p>
          <a:p>
            <a:pPr marL="0" lvl="0" indent="0" algn="l" rtl="0">
              <a:spcBef>
                <a:spcPts val="600"/>
              </a:spcBef>
              <a:spcAft>
                <a:spcPts val="0"/>
              </a:spcAft>
              <a:buNone/>
            </a:pPr>
            <a:endParaRPr dirty="0"/>
          </a:p>
        </p:txBody>
      </p:sp>
      <p:sp>
        <p:nvSpPr>
          <p:cNvPr id="184" name="Google Shape;184;p22"/>
          <p:cNvSpPr txBox="1">
            <a:spLocks noGrp="1"/>
          </p:cNvSpPr>
          <p:nvPr>
            <p:ph type="body" idx="2"/>
          </p:nvPr>
        </p:nvSpPr>
        <p:spPr>
          <a:xfrm>
            <a:off x="5448638" y="1777175"/>
            <a:ext cx="1547400" cy="2996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dirty="0"/>
              <a:t>Data/Airtime</a:t>
            </a:r>
          </a:p>
          <a:p>
            <a:pPr marL="0" lvl="0" indent="0" algn="l" rtl="0">
              <a:spcBef>
                <a:spcPts val="600"/>
              </a:spcBef>
              <a:spcAft>
                <a:spcPts val="0"/>
              </a:spcAft>
              <a:buNone/>
            </a:pPr>
            <a:endParaRPr lang="en" b="1" dirty="0"/>
          </a:p>
          <a:p>
            <a:pPr marL="0" lvl="0" indent="0" algn="l" rtl="0">
              <a:spcBef>
                <a:spcPts val="600"/>
              </a:spcBef>
              <a:spcAft>
                <a:spcPts val="0"/>
              </a:spcAft>
              <a:buNone/>
            </a:pPr>
            <a:endParaRPr b="1" dirty="0"/>
          </a:p>
        </p:txBody>
      </p:sp>
      <p:sp>
        <p:nvSpPr>
          <p:cNvPr id="185" name="Google Shape;185;p22"/>
          <p:cNvSpPr txBox="1">
            <a:spLocks noGrp="1"/>
          </p:cNvSpPr>
          <p:nvPr>
            <p:ph type="body" idx="3"/>
          </p:nvPr>
        </p:nvSpPr>
        <p:spPr>
          <a:xfrm>
            <a:off x="7075276" y="1777175"/>
            <a:ext cx="1547400" cy="2996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dirty="0"/>
              <a:t>Book Vouchers</a:t>
            </a:r>
            <a:endParaRPr b="1" dirty="0"/>
          </a:p>
          <a:p>
            <a:pPr marL="0" lvl="0" indent="0" algn="l" rtl="0">
              <a:spcBef>
                <a:spcPts val="600"/>
              </a:spcBef>
              <a:spcAft>
                <a:spcPts val="0"/>
              </a:spcAft>
              <a:buNone/>
            </a:pPr>
            <a:endParaRPr dirty="0"/>
          </a:p>
        </p:txBody>
      </p:sp>
      <p:sp>
        <p:nvSpPr>
          <p:cNvPr id="186" name="Google Shape;186;p22"/>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13</a:t>
            </a:fld>
            <a:endParaRPr/>
          </a:p>
        </p:txBody>
      </p:sp>
      <p:pic>
        <p:nvPicPr>
          <p:cNvPr id="187" name="Google Shape;187;p22"/>
          <p:cNvPicPr preferRelativeResize="0"/>
          <p:nvPr/>
        </p:nvPicPr>
        <p:blipFill rotWithShape="1">
          <a:blip r:embed="rId3">
            <a:alphaModFix/>
          </a:blip>
          <a:srcRect l="28120" r="28120"/>
          <a:stretch/>
        </p:blipFill>
        <p:spPr>
          <a:xfrm rot="136920">
            <a:off x="505387" y="431573"/>
            <a:ext cx="1749477" cy="2663589"/>
          </a:xfrm>
          <a:custGeom>
            <a:avLst/>
            <a:gdLst/>
            <a:ahLst/>
            <a:cxnLst/>
            <a:rect l="l" t="t" r="r" b="b"/>
            <a:pathLst>
              <a:path w="17426" h="21367" extrusionOk="0">
                <a:moveTo>
                  <a:pt x="2010" y="0"/>
                </a:moveTo>
                <a:cubicBezTo>
                  <a:pt x="2010" y="0"/>
                  <a:pt x="-1914" y="9793"/>
                  <a:pt x="1203" y="15697"/>
                </a:cubicBezTo>
                <a:cubicBezTo>
                  <a:pt x="4320" y="21600"/>
                  <a:pt x="13293" y="21366"/>
                  <a:pt x="13293" y="21366"/>
                </a:cubicBezTo>
                <a:cubicBezTo>
                  <a:pt x="13293" y="21366"/>
                  <a:pt x="19686" y="16253"/>
                  <a:pt x="16569" y="10352"/>
                </a:cubicBezTo>
                <a:cubicBezTo>
                  <a:pt x="13452" y="4452"/>
                  <a:pt x="2010" y="0"/>
                  <a:pt x="2010" y="0"/>
                </a:cubicBezTo>
                <a:close/>
              </a:path>
            </a:pathLst>
          </a:custGeom>
          <a:noFill/>
          <a:ln>
            <a:noFill/>
          </a:ln>
        </p:spPr>
      </p:pic>
      <p:pic>
        <p:nvPicPr>
          <p:cNvPr id="3" name="Picture 2" descr="A picture containing logo&#10;&#10;Description automatically generated">
            <a:extLst>
              <a:ext uri="{FF2B5EF4-FFF2-40B4-BE49-F238E27FC236}">
                <a16:creationId xmlns:a16="http://schemas.microsoft.com/office/drawing/2014/main" id="{14D4A42B-1093-A140-86E0-BC6BB8C0BD41}"/>
              </a:ext>
            </a:extLst>
          </p:cNvPr>
          <p:cNvPicPr>
            <a:picLocks noChangeAspect="1"/>
          </p:cNvPicPr>
          <p:nvPr/>
        </p:nvPicPr>
        <p:blipFill>
          <a:blip r:embed="rId4"/>
          <a:stretch>
            <a:fillRect/>
          </a:stretch>
        </p:blipFill>
        <p:spPr>
          <a:xfrm>
            <a:off x="3772018" y="2171759"/>
            <a:ext cx="799982" cy="799982"/>
          </a:xfrm>
          <a:prstGeom prst="rect">
            <a:avLst/>
          </a:prstGeom>
        </p:spPr>
      </p:pic>
      <p:pic>
        <p:nvPicPr>
          <p:cNvPr id="5" name="Picture 4" descr="Logo&#10;&#10;Description automatically generated">
            <a:extLst>
              <a:ext uri="{FF2B5EF4-FFF2-40B4-BE49-F238E27FC236}">
                <a16:creationId xmlns:a16="http://schemas.microsoft.com/office/drawing/2014/main" id="{5F569FD9-D5B3-0846-BEE4-20C737F5A579}"/>
              </a:ext>
            </a:extLst>
          </p:cNvPr>
          <p:cNvPicPr>
            <a:picLocks noChangeAspect="1"/>
          </p:cNvPicPr>
          <p:nvPr/>
        </p:nvPicPr>
        <p:blipFill>
          <a:blip r:embed="rId5"/>
          <a:stretch>
            <a:fillRect/>
          </a:stretch>
        </p:blipFill>
        <p:spPr>
          <a:xfrm>
            <a:off x="3841580" y="3025679"/>
            <a:ext cx="990867" cy="990867"/>
          </a:xfrm>
          <a:prstGeom prst="rect">
            <a:avLst/>
          </a:prstGeom>
        </p:spPr>
      </p:pic>
      <p:pic>
        <p:nvPicPr>
          <p:cNvPr id="7" name="Picture 6" descr="Logo, company name&#10;&#10;Description automatically generated">
            <a:extLst>
              <a:ext uri="{FF2B5EF4-FFF2-40B4-BE49-F238E27FC236}">
                <a16:creationId xmlns:a16="http://schemas.microsoft.com/office/drawing/2014/main" id="{15E615B2-A9FB-1044-A2C5-46E0A5729070}"/>
              </a:ext>
            </a:extLst>
          </p:cNvPr>
          <p:cNvPicPr>
            <a:picLocks noChangeAspect="1"/>
          </p:cNvPicPr>
          <p:nvPr/>
        </p:nvPicPr>
        <p:blipFill>
          <a:blip r:embed="rId6"/>
          <a:stretch>
            <a:fillRect/>
          </a:stretch>
        </p:blipFill>
        <p:spPr>
          <a:xfrm>
            <a:off x="5273641" y="2178381"/>
            <a:ext cx="1055087" cy="793360"/>
          </a:xfrm>
          <a:prstGeom prst="rect">
            <a:avLst/>
          </a:prstGeom>
        </p:spPr>
      </p:pic>
      <p:pic>
        <p:nvPicPr>
          <p:cNvPr id="9" name="Picture 8" descr="Logo&#10;&#10;Description automatically generated">
            <a:extLst>
              <a:ext uri="{FF2B5EF4-FFF2-40B4-BE49-F238E27FC236}">
                <a16:creationId xmlns:a16="http://schemas.microsoft.com/office/drawing/2014/main" id="{E35E48E2-01C3-484A-AA80-EB862118794E}"/>
              </a:ext>
            </a:extLst>
          </p:cNvPr>
          <p:cNvPicPr>
            <a:picLocks noChangeAspect="1"/>
          </p:cNvPicPr>
          <p:nvPr/>
        </p:nvPicPr>
        <p:blipFill>
          <a:blip r:embed="rId7"/>
          <a:stretch>
            <a:fillRect/>
          </a:stretch>
        </p:blipFill>
        <p:spPr>
          <a:xfrm>
            <a:off x="5337860" y="3164791"/>
            <a:ext cx="990868" cy="990868"/>
          </a:xfrm>
          <a:prstGeom prst="rect">
            <a:avLst/>
          </a:prstGeom>
        </p:spPr>
      </p:pic>
      <p:pic>
        <p:nvPicPr>
          <p:cNvPr id="11" name="Picture 10" descr="Icon&#10;&#10;Description automatically generated">
            <a:extLst>
              <a:ext uri="{FF2B5EF4-FFF2-40B4-BE49-F238E27FC236}">
                <a16:creationId xmlns:a16="http://schemas.microsoft.com/office/drawing/2014/main" id="{9B7FFA1A-3EF1-EE4A-ABF4-E823B67D324B}"/>
              </a:ext>
            </a:extLst>
          </p:cNvPr>
          <p:cNvPicPr>
            <a:picLocks noChangeAspect="1"/>
          </p:cNvPicPr>
          <p:nvPr/>
        </p:nvPicPr>
        <p:blipFill>
          <a:blip r:embed="rId8"/>
          <a:stretch>
            <a:fillRect/>
          </a:stretch>
        </p:blipFill>
        <p:spPr>
          <a:xfrm>
            <a:off x="7058893" y="2178381"/>
            <a:ext cx="1498703" cy="988275"/>
          </a:xfrm>
          <a:prstGeom prst="rect">
            <a:avLst/>
          </a:prstGeom>
        </p:spPr>
      </p:pic>
      <p:pic>
        <p:nvPicPr>
          <p:cNvPr id="13" name="Picture 12" descr="Text&#10;&#10;Description automatically generated with low confidence">
            <a:extLst>
              <a:ext uri="{FF2B5EF4-FFF2-40B4-BE49-F238E27FC236}">
                <a16:creationId xmlns:a16="http://schemas.microsoft.com/office/drawing/2014/main" id="{14E00F41-4D1C-354F-A966-5F18424E9ED2}"/>
              </a:ext>
            </a:extLst>
          </p:cNvPr>
          <p:cNvPicPr>
            <a:picLocks noChangeAspect="1"/>
          </p:cNvPicPr>
          <p:nvPr/>
        </p:nvPicPr>
        <p:blipFill>
          <a:blip r:embed="rId9"/>
          <a:stretch>
            <a:fillRect/>
          </a:stretch>
        </p:blipFill>
        <p:spPr>
          <a:xfrm>
            <a:off x="6913748" y="3244010"/>
            <a:ext cx="1708928" cy="1198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3">
                                            <p:txEl>
                                              <p:pRg st="0" end="0"/>
                                            </p:txEl>
                                          </p:spTgt>
                                        </p:tgtEl>
                                        <p:attrNameLst>
                                          <p:attrName>style.visibility</p:attrName>
                                        </p:attrNameLst>
                                      </p:cBhvr>
                                      <p:to>
                                        <p:strVal val="visible"/>
                                      </p:to>
                                    </p:set>
                                    <p:anim calcmode="lin" valueType="num">
                                      <p:cBhvr additive="base">
                                        <p:cTn id="7" dur="500" fill="hold"/>
                                        <p:tgtEl>
                                          <p:spTgt spid="1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4">
                                            <p:txEl>
                                              <p:pRg st="0" end="0"/>
                                            </p:txEl>
                                          </p:spTgt>
                                        </p:tgtEl>
                                        <p:attrNameLst>
                                          <p:attrName>style.visibility</p:attrName>
                                        </p:attrNameLst>
                                      </p:cBhvr>
                                      <p:to>
                                        <p:strVal val="visible"/>
                                      </p:to>
                                    </p:set>
                                    <p:anim calcmode="lin" valueType="num">
                                      <p:cBhvr additive="base">
                                        <p:cTn id="23" dur="500" fill="hold"/>
                                        <p:tgtEl>
                                          <p:spTgt spid="18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85">
                                            <p:txEl>
                                              <p:pRg st="0" end="0"/>
                                            </p:txEl>
                                          </p:spTgt>
                                        </p:tgtEl>
                                        <p:attrNameLst>
                                          <p:attrName>style.visibility</p:attrName>
                                        </p:attrNameLst>
                                      </p:cBhvr>
                                      <p:to>
                                        <p:strVal val="visible"/>
                                      </p:to>
                                    </p:set>
                                    <p:anim calcmode="lin" valueType="num">
                                      <p:cBhvr additive="base">
                                        <p:cTn id="39" dur="500" fill="hold"/>
                                        <p:tgtEl>
                                          <p:spTgt spid="185">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build="p"/>
      <p:bldP spid="184" grpId="0" build="p"/>
      <p:bldP spid="18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p:cNvGrpSpPr/>
        <p:nvPr/>
      </p:nvGrpSpPr>
      <p:grpSpPr>
        <a:xfrm>
          <a:off x="0" y="0"/>
          <a:ext cx="0" cy="0"/>
          <a:chOff x="0" y="0"/>
          <a:chExt cx="0" cy="0"/>
        </a:xfrm>
      </p:grpSpPr>
      <p:sp>
        <p:nvSpPr>
          <p:cNvPr id="201" name="Google Shape;201;p24"/>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solidFill>
                  <a:srgbClr val="FFFFFF"/>
                </a:solidFill>
              </a:rPr>
              <a:t>14</a:t>
            </a:fld>
            <a:endParaRPr>
              <a:solidFill>
                <a:srgbClr val="FFFFFF"/>
              </a:solidFill>
            </a:endParaRPr>
          </a:p>
        </p:txBody>
      </p:sp>
      <p:pic>
        <p:nvPicPr>
          <p:cNvPr id="3" name="Picture 2" descr="A picture containing timeline&#10;&#10;Description automatically generated">
            <a:extLst>
              <a:ext uri="{FF2B5EF4-FFF2-40B4-BE49-F238E27FC236}">
                <a16:creationId xmlns:a16="http://schemas.microsoft.com/office/drawing/2014/main" id="{F64A6DD4-FFF3-EC4E-92F9-5F597671C303}"/>
              </a:ext>
            </a:extLst>
          </p:cNvPr>
          <p:cNvPicPr>
            <a:picLocks noChangeAspect="1"/>
          </p:cNvPicPr>
          <p:nvPr/>
        </p:nvPicPr>
        <p:blipFill>
          <a:blip r:embed="rId4"/>
          <a:stretch>
            <a:fillRect/>
          </a:stretch>
        </p:blipFill>
        <p:spPr>
          <a:xfrm>
            <a:off x="453523" y="279170"/>
            <a:ext cx="8236953" cy="458515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2"/>
          <p:cNvSpPr txBox="1">
            <a:spLocks noGrp="1"/>
          </p:cNvSpPr>
          <p:nvPr>
            <p:ph type="title"/>
          </p:nvPr>
        </p:nvSpPr>
        <p:spPr>
          <a:xfrm>
            <a:off x="3822000" y="893225"/>
            <a:ext cx="4864800" cy="69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Limitations</a:t>
            </a:r>
            <a:endParaRPr dirty="0"/>
          </a:p>
        </p:txBody>
      </p:sp>
      <p:sp>
        <p:nvSpPr>
          <p:cNvPr id="186" name="Google Shape;186;p22"/>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15</a:t>
            </a:fld>
            <a:endParaRPr/>
          </a:p>
        </p:txBody>
      </p:sp>
      <p:pic>
        <p:nvPicPr>
          <p:cNvPr id="187" name="Google Shape;187;p22"/>
          <p:cNvPicPr preferRelativeResize="0"/>
          <p:nvPr/>
        </p:nvPicPr>
        <p:blipFill rotWithShape="1">
          <a:blip r:embed="rId3">
            <a:alphaModFix/>
          </a:blip>
          <a:srcRect l="28120" r="28120"/>
          <a:stretch/>
        </p:blipFill>
        <p:spPr>
          <a:xfrm rot="136920">
            <a:off x="505387" y="431573"/>
            <a:ext cx="1749477" cy="2663589"/>
          </a:xfrm>
          <a:custGeom>
            <a:avLst/>
            <a:gdLst/>
            <a:ahLst/>
            <a:cxnLst/>
            <a:rect l="l" t="t" r="r" b="b"/>
            <a:pathLst>
              <a:path w="17426" h="21367" extrusionOk="0">
                <a:moveTo>
                  <a:pt x="2010" y="0"/>
                </a:moveTo>
                <a:cubicBezTo>
                  <a:pt x="2010" y="0"/>
                  <a:pt x="-1914" y="9793"/>
                  <a:pt x="1203" y="15697"/>
                </a:cubicBezTo>
                <a:cubicBezTo>
                  <a:pt x="4320" y="21600"/>
                  <a:pt x="13293" y="21366"/>
                  <a:pt x="13293" y="21366"/>
                </a:cubicBezTo>
                <a:cubicBezTo>
                  <a:pt x="13293" y="21366"/>
                  <a:pt x="19686" y="16253"/>
                  <a:pt x="16569" y="10352"/>
                </a:cubicBezTo>
                <a:cubicBezTo>
                  <a:pt x="13452" y="4452"/>
                  <a:pt x="2010" y="0"/>
                  <a:pt x="2010" y="0"/>
                </a:cubicBezTo>
                <a:close/>
              </a:path>
            </a:pathLst>
          </a:custGeom>
          <a:noFill/>
          <a:ln>
            <a:noFill/>
          </a:ln>
        </p:spPr>
      </p:pic>
      <p:sp>
        <p:nvSpPr>
          <p:cNvPr id="14" name="TextBox 13">
            <a:extLst>
              <a:ext uri="{FF2B5EF4-FFF2-40B4-BE49-F238E27FC236}">
                <a16:creationId xmlns:a16="http://schemas.microsoft.com/office/drawing/2014/main" id="{C87925B6-EE2F-3B4A-AAD8-DA6CDA7719D7}"/>
              </a:ext>
            </a:extLst>
          </p:cNvPr>
          <p:cNvSpPr txBox="1"/>
          <p:nvPr/>
        </p:nvSpPr>
        <p:spPr>
          <a:xfrm>
            <a:off x="3822000" y="1763367"/>
            <a:ext cx="2483372" cy="307777"/>
          </a:xfrm>
          <a:prstGeom prst="rect">
            <a:avLst/>
          </a:prstGeom>
          <a:noFill/>
        </p:spPr>
        <p:txBody>
          <a:bodyPr wrap="none" rtlCol="0">
            <a:spAutoFit/>
          </a:bodyPr>
          <a:lstStyle/>
          <a:p>
            <a:pPr marL="285750" indent="-285750">
              <a:buFontTx/>
              <a:buChar char="-"/>
            </a:pPr>
            <a:r>
              <a:rPr lang="en-US" dirty="0"/>
              <a:t>Waste image processing.</a:t>
            </a:r>
          </a:p>
        </p:txBody>
      </p:sp>
    </p:spTree>
    <p:extLst>
      <p:ext uri="{BB962C8B-B14F-4D97-AF65-F5344CB8AC3E}">
        <p14:creationId xmlns:p14="http://schemas.microsoft.com/office/powerpoint/2010/main" val="2430079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7"/>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16</a:t>
            </a:fld>
            <a:endParaRPr/>
          </a:p>
        </p:txBody>
      </p:sp>
      <p:sp>
        <p:nvSpPr>
          <p:cNvPr id="353" name="Google Shape;353;p37"/>
          <p:cNvSpPr txBox="1">
            <a:spLocks noGrp="1"/>
          </p:cNvSpPr>
          <p:nvPr>
            <p:ph type="ctrTitle" idx="4294967295"/>
          </p:nvPr>
        </p:nvSpPr>
        <p:spPr>
          <a:xfrm>
            <a:off x="685800" y="1430950"/>
            <a:ext cx="4390500" cy="86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9600">
                <a:solidFill>
                  <a:srgbClr val="51B148"/>
                </a:solidFill>
              </a:rPr>
              <a:t>Thanks!</a:t>
            </a:r>
            <a:endParaRPr sz="9600" dirty="0">
              <a:solidFill>
                <a:srgbClr val="51B148"/>
              </a:solidFill>
            </a:endParaRPr>
          </a:p>
        </p:txBody>
      </p:sp>
      <p:sp>
        <p:nvSpPr>
          <p:cNvPr id="354" name="Google Shape;354;p37"/>
          <p:cNvSpPr txBox="1">
            <a:spLocks noGrp="1"/>
          </p:cNvSpPr>
          <p:nvPr>
            <p:ph type="subTitle" idx="4294967295"/>
          </p:nvPr>
        </p:nvSpPr>
        <p:spPr>
          <a:xfrm>
            <a:off x="685800" y="2018282"/>
            <a:ext cx="4390500" cy="2343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a:solidFill>
                  <a:srgbClr val="FFFFFF"/>
                </a:solidFill>
              </a:rPr>
              <a:t>ANY QUESTIONS?</a:t>
            </a:r>
            <a:endParaRPr dirty="0">
              <a:solidFill>
                <a:srgbClr val="FFFFFF"/>
              </a:solidFill>
            </a:endParaRPr>
          </a:p>
        </p:txBody>
      </p:sp>
      <p:sp>
        <p:nvSpPr>
          <p:cNvPr id="355" name="Google Shape;355;p37"/>
          <p:cNvSpPr/>
          <p:nvPr/>
        </p:nvSpPr>
        <p:spPr>
          <a:xfrm>
            <a:off x="5020246" y="816383"/>
            <a:ext cx="2713515" cy="2468231"/>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7"/>
          <p:cNvSpPr/>
          <p:nvPr/>
        </p:nvSpPr>
        <p:spPr>
          <a:xfrm rot="2240807">
            <a:off x="6269797" y="3349126"/>
            <a:ext cx="1651746" cy="1002494"/>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7"/>
          <p:cNvSpPr/>
          <p:nvPr/>
        </p:nvSpPr>
        <p:spPr>
          <a:xfrm rot="-6741915">
            <a:off x="7586101" y="2562766"/>
            <a:ext cx="640976" cy="998332"/>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7"/>
          <p:cNvSpPr txBox="1">
            <a:spLocks noGrp="1"/>
          </p:cNvSpPr>
          <p:nvPr>
            <p:ph type="ctrTitle" idx="4294967295"/>
          </p:nvPr>
        </p:nvSpPr>
        <p:spPr>
          <a:xfrm>
            <a:off x="624909" y="782218"/>
            <a:ext cx="4390500" cy="86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400" dirty="0">
                <a:solidFill>
                  <a:srgbClr val="51B148"/>
                </a:solidFill>
              </a:rPr>
              <a:t>Question?</a:t>
            </a:r>
            <a:endParaRPr sz="5400" dirty="0">
              <a:solidFill>
                <a:srgbClr val="51B148"/>
              </a:solidFill>
            </a:endParaRPr>
          </a:p>
        </p:txBody>
      </p:sp>
      <p:sp>
        <p:nvSpPr>
          <p:cNvPr id="132" name="Google Shape;132;p17"/>
          <p:cNvSpPr txBox="1">
            <a:spLocks noGrp="1"/>
          </p:cNvSpPr>
          <p:nvPr>
            <p:ph type="subTitle" idx="4294967295"/>
          </p:nvPr>
        </p:nvSpPr>
        <p:spPr>
          <a:xfrm>
            <a:off x="237492" y="1644718"/>
            <a:ext cx="4777917" cy="1088121"/>
          </a:xfrm>
          <a:prstGeom prst="rect">
            <a:avLst/>
          </a:prstGeom>
        </p:spPr>
        <p:txBody>
          <a:bodyPr spcFirstLastPara="1" wrap="square" lIns="91425" tIns="91425" rIns="91425" bIns="91425" anchor="t" anchorCtr="0">
            <a:noAutofit/>
          </a:bodyPr>
          <a:lstStyle/>
          <a:p>
            <a:r>
              <a:rPr lang="en-ZA" dirty="0">
                <a:solidFill>
                  <a:schemeClr val="bg1"/>
                </a:solidFill>
              </a:rPr>
              <a:t>How do we </a:t>
            </a:r>
            <a:r>
              <a:rPr lang="en-US" dirty="0">
                <a:solidFill>
                  <a:schemeClr val="bg1"/>
                </a:solidFill>
              </a:rPr>
              <a:t>engage with government data to unlock insights that could inform policy decisions?</a:t>
            </a:r>
          </a:p>
          <a:p>
            <a:pPr marL="0" lvl="0" indent="0">
              <a:buNone/>
            </a:pPr>
            <a:r>
              <a:rPr lang="en-ZA" dirty="0">
                <a:solidFill>
                  <a:schemeClr val="bg1"/>
                </a:solidFill>
              </a:rPr>
              <a:t> </a:t>
            </a:r>
            <a:endParaRPr dirty="0">
              <a:solidFill>
                <a:schemeClr val="bg1"/>
              </a:solidFill>
            </a:endParaRPr>
          </a:p>
        </p:txBody>
      </p:sp>
      <p:sp>
        <p:nvSpPr>
          <p:cNvPr id="133" name="Google Shape;133;p17"/>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a:t>
            </a:fld>
            <a:endParaRPr/>
          </a:p>
        </p:txBody>
      </p:sp>
      <p:sp>
        <p:nvSpPr>
          <p:cNvPr id="134" name="Google Shape;134;p17"/>
          <p:cNvSpPr/>
          <p:nvPr/>
        </p:nvSpPr>
        <p:spPr>
          <a:xfrm rot="1553879">
            <a:off x="6337783" y="3906779"/>
            <a:ext cx="1651751" cy="1002497"/>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7"/>
          <p:cNvSpPr/>
          <p:nvPr/>
        </p:nvSpPr>
        <p:spPr>
          <a:xfrm rot="-7428817">
            <a:off x="7606849" y="3029768"/>
            <a:ext cx="640974" cy="998333"/>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Icon&#10;&#10;Description automatically generated">
            <a:extLst>
              <a:ext uri="{FF2B5EF4-FFF2-40B4-BE49-F238E27FC236}">
                <a16:creationId xmlns:a16="http://schemas.microsoft.com/office/drawing/2014/main" id="{60367B01-DAD6-9544-B456-216D21E0A711}"/>
              </a:ext>
            </a:extLst>
          </p:cNvPr>
          <p:cNvPicPr>
            <a:picLocks noChangeAspect="1"/>
          </p:cNvPicPr>
          <p:nvPr/>
        </p:nvPicPr>
        <p:blipFill>
          <a:blip r:embed="rId3"/>
          <a:stretch>
            <a:fillRect/>
          </a:stretch>
        </p:blipFill>
        <p:spPr>
          <a:xfrm rot="262162">
            <a:off x="5633901" y="565405"/>
            <a:ext cx="2785324" cy="215862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5"/>
          <p:cNvSpPr txBox="1">
            <a:spLocks noGrp="1"/>
          </p:cNvSpPr>
          <p:nvPr>
            <p:ph type="title"/>
          </p:nvPr>
        </p:nvSpPr>
        <p:spPr>
          <a:xfrm>
            <a:off x="3100105" y="577800"/>
            <a:ext cx="4864800" cy="69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Before…</a:t>
            </a:r>
            <a:endParaRPr dirty="0"/>
          </a:p>
        </p:txBody>
      </p:sp>
      <p:sp>
        <p:nvSpPr>
          <p:cNvPr id="116" name="Google Shape;116;p15"/>
          <p:cNvSpPr txBox="1">
            <a:spLocks noGrp="1"/>
          </p:cNvSpPr>
          <p:nvPr>
            <p:ph type="body" idx="1"/>
          </p:nvPr>
        </p:nvSpPr>
        <p:spPr>
          <a:xfrm>
            <a:off x="3100105" y="1313775"/>
            <a:ext cx="5322000" cy="23643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1200" b="1" dirty="0">
                <a:solidFill>
                  <a:srgbClr val="484F56"/>
                </a:solidFill>
              </a:rPr>
              <a:t>HIGHLIGHT:</a:t>
            </a:r>
          </a:p>
          <a:p>
            <a:pPr marL="0" lvl="0" indent="0">
              <a:buClr>
                <a:schemeClr val="dk1"/>
              </a:buClr>
              <a:buSzPts val="1100"/>
              <a:buNone/>
            </a:pPr>
            <a:r>
              <a:rPr lang="en-ZA" sz="1400" dirty="0"/>
              <a:t>Local municipalities do their utmost to inform and educate residents regarding illegal dumping and using the available waste removal services.</a:t>
            </a:r>
          </a:p>
          <a:p>
            <a:pPr marL="0" lvl="0" indent="0">
              <a:buClr>
                <a:schemeClr val="dk1"/>
              </a:buClr>
              <a:buSzPts val="1100"/>
              <a:buNone/>
            </a:pPr>
            <a:r>
              <a:rPr lang="en-ZA" sz="1400" dirty="0"/>
              <a:t>The cost involved in the removing and cleaning of illegal dumping is exorbitant </a:t>
            </a:r>
            <a:endParaRPr sz="1400" dirty="0">
              <a:solidFill>
                <a:srgbClr val="484F56"/>
              </a:solidFill>
            </a:endParaRPr>
          </a:p>
        </p:txBody>
      </p:sp>
      <p:sp>
        <p:nvSpPr>
          <p:cNvPr id="118" name="Google Shape;118;p15"/>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a:t>
            </a:fld>
            <a:endParaRPr/>
          </a:p>
        </p:txBody>
      </p:sp>
      <p:pic>
        <p:nvPicPr>
          <p:cNvPr id="119" name="Google Shape;119;p15"/>
          <p:cNvPicPr preferRelativeResize="0"/>
          <p:nvPr/>
        </p:nvPicPr>
        <p:blipFill rotWithShape="1">
          <a:blip r:embed="rId3">
            <a:alphaModFix/>
          </a:blip>
          <a:srcRect l="6329" r="44411"/>
          <a:stretch/>
        </p:blipFill>
        <p:spPr>
          <a:xfrm>
            <a:off x="457200" y="422575"/>
            <a:ext cx="1749091" cy="2663023"/>
          </a:xfrm>
          <a:custGeom>
            <a:avLst/>
            <a:gdLst/>
            <a:ahLst/>
            <a:cxnLst/>
            <a:rect l="l" t="t" r="r" b="b"/>
            <a:pathLst>
              <a:path w="17426" h="21367" extrusionOk="0">
                <a:moveTo>
                  <a:pt x="2010" y="0"/>
                </a:moveTo>
                <a:cubicBezTo>
                  <a:pt x="2010" y="0"/>
                  <a:pt x="-1914" y="9793"/>
                  <a:pt x="1203" y="15697"/>
                </a:cubicBezTo>
                <a:cubicBezTo>
                  <a:pt x="4320" y="21600"/>
                  <a:pt x="13293" y="21366"/>
                  <a:pt x="13293" y="21366"/>
                </a:cubicBezTo>
                <a:cubicBezTo>
                  <a:pt x="13293" y="21366"/>
                  <a:pt x="19686" y="16253"/>
                  <a:pt x="16569" y="10352"/>
                </a:cubicBezTo>
                <a:cubicBezTo>
                  <a:pt x="13452" y="4452"/>
                  <a:pt x="2010" y="0"/>
                  <a:pt x="2010" y="0"/>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6">
                                            <p:txEl>
                                              <p:pRg st="1" end="1"/>
                                            </p:txEl>
                                          </p:spTgt>
                                        </p:tgtEl>
                                        <p:attrNameLst>
                                          <p:attrName>style.visibility</p:attrName>
                                        </p:attrNameLst>
                                      </p:cBhvr>
                                      <p:to>
                                        <p:strVal val="visible"/>
                                      </p:to>
                                    </p:set>
                                    <p:anim calcmode="lin" valueType="num">
                                      <p:cBhvr additive="base">
                                        <p:cTn id="7" dur="500" fill="hold"/>
                                        <p:tgtEl>
                                          <p:spTgt spid="11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6">
                                            <p:txEl>
                                              <p:charRg st="154" end="235"/>
                                            </p:txEl>
                                          </p:spTgt>
                                        </p:tgtEl>
                                        <p:attrNameLst>
                                          <p:attrName>style.visibility</p:attrName>
                                        </p:attrNameLst>
                                      </p:cBhvr>
                                      <p:to>
                                        <p:strVal val="visible"/>
                                      </p:to>
                                    </p:set>
                                    <p:anim calcmode="lin" valueType="num">
                                      <p:cBhvr additive="base">
                                        <p:cTn id="13" dur="500" fill="hold"/>
                                        <p:tgtEl>
                                          <p:spTgt spid="116">
                                            <p:txEl>
                                              <p:charRg st="154" end="23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6">
                                            <p:txEl>
                                              <p:charRg st="154" end="23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9"/>
          <p:cNvSpPr txBox="1">
            <a:spLocks noGrp="1"/>
          </p:cNvSpPr>
          <p:nvPr>
            <p:ph type="ctrTitle" idx="4294967295"/>
          </p:nvPr>
        </p:nvSpPr>
        <p:spPr>
          <a:xfrm>
            <a:off x="3899650" y="495600"/>
            <a:ext cx="4558500" cy="89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a:solidFill>
                  <a:srgbClr val="51B148"/>
                </a:solidFill>
              </a:rPr>
              <a:t>278 749</a:t>
            </a:r>
            <a:endParaRPr sz="6000" dirty="0">
              <a:solidFill>
                <a:srgbClr val="51B148"/>
              </a:solidFill>
            </a:endParaRPr>
          </a:p>
        </p:txBody>
      </p:sp>
      <p:sp>
        <p:nvSpPr>
          <p:cNvPr id="256" name="Google Shape;256;p29"/>
          <p:cNvSpPr txBox="1">
            <a:spLocks noGrp="1"/>
          </p:cNvSpPr>
          <p:nvPr>
            <p:ph type="body" idx="1"/>
          </p:nvPr>
        </p:nvSpPr>
        <p:spPr>
          <a:xfrm>
            <a:off x="3899650" y="1100549"/>
            <a:ext cx="4558500" cy="5196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 sz="2400" dirty="0"/>
              <a:t>That’s a population</a:t>
            </a:r>
            <a:endParaRPr sz="2400" dirty="0"/>
          </a:p>
        </p:txBody>
      </p:sp>
      <p:sp>
        <p:nvSpPr>
          <p:cNvPr id="257" name="Google Shape;257;p29"/>
          <p:cNvSpPr txBox="1">
            <a:spLocks noGrp="1"/>
          </p:cNvSpPr>
          <p:nvPr>
            <p:ph type="ctrTitle" idx="4294967295"/>
          </p:nvPr>
        </p:nvSpPr>
        <p:spPr>
          <a:xfrm>
            <a:off x="3899650" y="3429292"/>
            <a:ext cx="4558500" cy="89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6000" dirty="0">
                <a:solidFill>
                  <a:srgbClr val="51B148"/>
                </a:solidFill>
              </a:rPr>
              <a:t>7.3% drop</a:t>
            </a:r>
            <a:endParaRPr sz="6000" dirty="0">
              <a:solidFill>
                <a:srgbClr val="51B148"/>
              </a:solidFill>
            </a:endParaRPr>
          </a:p>
        </p:txBody>
      </p:sp>
      <p:sp>
        <p:nvSpPr>
          <p:cNvPr id="258" name="Google Shape;258;p29"/>
          <p:cNvSpPr txBox="1">
            <a:spLocks noGrp="1"/>
          </p:cNvSpPr>
          <p:nvPr>
            <p:ph type="subTitle" idx="4294967295"/>
          </p:nvPr>
        </p:nvSpPr>
        <p:spPr>
          <a:xfrm>
            <a:off x="3899650" y="4040200"/>
            <a:ext cx="4558500" cy="463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a:t>In weekly refuse removal</a:t>
            </a:r>
          </a:p>
        </p:txBody>
      </p:sp>
      <p:sp>
        <p:nvSpPr>
          <p:cNvPr id="259" name="Google Shape;259;p29"/>
          <p:cNvSpPr txBox="1">
            <a:spLocks noGrp="1"/>
          </p:cNvSpPr>
          <p:nvPr>
            <p:ph type="ctrTitle" idx="4294967295"/>
          </p:nvPr>
        </p:nvSpPr>
        <p:spPr>
          <a:xfrm>
            <a:off x="3899650" y="1962446"/>
            <a:ext cx="4558500" cy="89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400" dirty="0">
                <a:solidFill>
                  <a:srgbClr val="51B148"/>
                </a:solidFill>
              </a:rPr>
              <a:t>77% (aged 15-64)</a:t>
            </a:r>
            <a:endParaRPr sz="4400" dirty="0">
              <a:solidFill>
                <a:srgbClr val="51B148"/>
              </a:solidFill>
            </a:endParaRPr>
          </a:p>
        </p:txBody>
      </p:sp>
      <p:sp>
        <p:nvSpPr>
          <p:cNvPr id="260" name="Google Shape;260;p29"/>
          <p:cNvSpPr txBox="1">
            <a:spLocks noGrp="1"/>
          </p:cNvSpPr>
          <p:nvPr>
            <p:ph type="subTitle" idx="4294967295"/>
          </p:nvPr>
        </p:nvSpPr>
        <p:spPr>
          <a:xfrm>
            <a:off x="3899650" y="2573354"/>
            <a:ext cx="4558500" cy="463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400" dirty="0"/>
              <a:t>And a </a:t>
            </a:r>
            <a:r>
              <a:rPr lang="en" dirty="0"/>
              <a:t>great percentage</a:t>
            </a:r>
            <a:endParaRPr sz="2400" dirty="0"/>
          </a:p>
        </p:txBody>
      </p:sp>
      <p:sp>
        <p:nvSpPr>
          <p:cNvPr id="261" name="Google Shape;261;p29"/>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solidFill>
                  <a:srgbClr val="51B148"/>
                </a:solidFill>
              </a:rPr>
              <a:t>4</a:t>
            </a:fld>
            <a:endParaRPr>
              <a:solidFill>
                <a:srgbClr val="51B148"/>
              </a:solidFill>
            </a:endParaRPr>
          </a:p>
        </p:txBody>
      </p:sp>
      <p:pic>
        <p:nvPicPr>
          <p:cNvPr id="262" name="Google Shape;262;p29"/>
          <p:cNvPicPr preferRelativeResize="0"/>
          <p:nvPr/>
        </p:nvPicPr>
        <p:blipFill rotWithShape="1">
          <a:blip r:embed="rId3">
            <a:alphaModFix/>
          </a:blip>
          <a:srcRect l="44553" t="17280" r="1113"/>
          <a:stretch/>
        </p:blipFill>
        <p:spPr>
          <a:xfrm rot="-182">
            <a:off x="1152444" y="592222"/>
            <a:ext cx="1642531" cy="2500740"/>
          </a:xfrm>
          <a:custGeom>
            <a:avLst/>
            <a:gdLst/>
            <a:ahLst/>
            <a:cxnLst/>
            <a:rect l="l" t="t" r="r" b="b"/>
            <a:pathLst>
              <a:path w="17426" h="21367" extrusionOk="0">
                <a:moveTo>
                  <a:pt x="2010" y="0"/>
                </a:moveTo>
                <a:cubicBezTo>
                  <a:pt x="2010" y="0"/>
                  <a:pt x="-1914" y="9793"/>
                  <a:pt x="1203" y="15697"/>
                </a:cubicBezTo>
                <a:cubicBezTo>
                  <a:pt x="4320" y="21600"/>
                  <a:pt x="13293" y="21366"/>
                  <a:pt x="13293" y="21366"/>
                </a:cubicBezTo>
                <a:cubicBezTo>
                  <a:pt x="13293" y="21366"/>
                  <a:pt x="19686" y="16253"/>
                  <a:pt x="16569" y="10352"/>
                </a:cubicBezTo>
                <a:cubicBezTo>
                  <a:pt x="13452" y="4452"/>
                  <a:pt x="2010" y="0"/>
                  <a:pt x="2010" y="0"/>
                </a:cubicBezTo>
                <a:close/>
              </a:path>
            </a:pathLst>
          </a:cu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9"/>
          <p:cNvSpPr txBox="1">
            <a:spLocks noGrp="1"/>
          </p:cNvSpPr>
          <p:nvPr>
            <p:ph type="title"/>
          </p:nvPr>
        </p:nvSpPr>
        <p:spPr>
          <a:xfrm>
            <a:off x="4320075" y="664625"/>
            <a:ext cx="4366800" cy="69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Answer to the question</a:t>
            </a:r>
            <a:endParaRPr dirty="0"/>
          </a:p>
        </p:txBody>
      </p:sp>
      <p:sp>
        <p:nvSpPr>
          <p:cNvPr id="149" name="Google Shape;149;p19"/>
          <p:cNvSpPr txBox="1">
            <a:spLocks noGrp="1"/>
          </p:cNvSpPr>
          <p:nvPr>
            <p:ph type="body" idx="1"/>
          </p:nvPr>
        </p:nvSpPr>
        <p:spPr>
          <a:xfrm>
            <a:off x="4061027" y="1451671"/>
            <a:ext cx="4884896" cy="3001500"/>
          </a:xfrm>
          <a:prstGeom prst="rect">
            <a:avLst/>
          </a:prstGeom>
        </p:spPr>
        <p:txBody>
          <a:bodyPr spcFirstLastPara="1" wrap="square" lIns="91425" tIns="91425" rIns="91425" bIns="91425" anchor="t" anchorCtr="0">
            <a:noAutofit/>
          </a:bodyPr>
          <a:lstStyle/>
          <a:p>
            <a:pPr marL="0" lvl="0" indent="0">
              <a:buNone/>
            </a:pPr>
            <a:r>
              <a:rPr lang="en-ZA" dirty="0"/>
              <a:t>Our solution generates classified data for municipalities, in the process youth can be catalyst in bettering service delivery and sustaining the environment, but that can only happen if they get something in return.</a:t>
            </a:r>
            <a:r>
              <a:rPr lang="en" dirty="0"/>
              <a:t> </a:t>
            </a:r>
            <a:endParaRPr dirty="0"/>
          </a:p>
        </p:txBody>
      </p:sp>
      <p:sp>
        <p:nvSpPr>
          <p:cNvPr id="150" name="Google Shape;150;p19"/>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5</a:t>
            </a:fld>
            <a:endParaRPr/>
          </a:p>
        </p:txBody>
      </p:sp>
      <p:pic>
        <p:nvPicPr>
          <p:cNvPr id="151" name="Google Shape;151;p19"/>
          <p:cNvPicPr preferRelativeResize="0"/>
          <p:nvPr/>
        </p:nvPicPr>
        <p:blipFill rotWithShape="1">
          <a:blip r:embed="rId3">
            <a:alphaModFix/>
          </a:blip>
          <a:srcRect t="21478" r="12854" b="8625"/>
          <a:stretch/>
        </p:blipFill>
        <p:spPr>
          <a:xfrm rot="-226003">
            <a:off x="1599738" y="1500708"/>
            <a:ext cx="2413373" cy="2903426"/>
          </a:xfrm>
          <a:custGeom>
            <a:avLst/>
            <a:gdLst/>
            <a:ahLst/>
            <a:cxnLst/>
            <a:rect l="l" t="t" r="r" b="b"/>
            <a:pathLst>
              <a:path w="18313" h="19923" extrusionOk="0">
                <a:moveTo>
                  <a:pt x="18244" y="0"/>
                </a:moveTo>
                <a:cubicBezTo>
                  <a:pt x="18244" y="0"/>
                  <a:pt x="6512" y="2215"/>
                  <a:pt x="2014" y="7612"/>
                </a:cubicBezTo>
                <a:cubicBezTo>
                  <a:pt x="-2484" y="13005"/>
                  <a:pt x="1955" y="19534"/>
                  <a:pt x="1955" y="19534"/>
                </a:cubicBezTo>
                <a:cubicBezTo>
                  <a:pt x="1955" y="19534"/>
                  <a:pt x="10120" y="21600"/>
                  <a:pt x="14618" y="16208"/>
                </a:cubicBezTo>
                <a:cubicBezTo>
                  <a:pt x="19116" y="10816"/>
                  <a:pt x="18244" y="0"/>
                  <a:pt x="18244" y="0"/>
                </a:cubicBezTo>
                <a:close/>
              </a:path>
            </a:pathLst>
          </a:cu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1"/>
          <p:cNvSpPr txBox="1">
            <a:spLocks noGrp="1"/>
          </p:cNvSpPr>
          <p:nvPr>
            <p:ph type="body" idx="1"/>
          </p:nvPr>
        </p:nvSpPr>
        <p:spPr>
          <a:xfrm>
            <a:off x="3822000" y="1725900"/>
            <a:ext cx="2361300" cy="3024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dirty="0"/>
              <a:t>Fees Must Fall</a:t>
            </a:r>
            <a:endParaRPr b="1" dirty="0"/>
          </a:p>
          <a:p>
            <a:pPr marL="0" lvl="0" indent="0">
              <a:buNone/>
            </a:pPr>
            <a:r>
              <a:rPr lang="en-ZA" dirty="0"/>
              <a:t>was a student-led protest movement that began in mid-October 2015 in South Africa.</a:t>
            </a:r>
            <a:endParaRPr dirty="0"/>
          </a:p>
        </p:txBody>
      </p:sp>
      <p:sp>
        <p:nvSpPr>
          <p:cNvPr id="174" name="Google Shape;174;p21"/>
          <p:cNvSpPr txBox="1">
            <a:spLocks noGrp="1"/>
          </p:cNvSpPr>
          <p:nvPr>
            <p:ph type="title"/>
          </p:nvPr>
        </p:nvSpPr>
        <p:spPr>
          <a:xfrm>
            <a:off x="3822000" y="893225"/>
            <a:ext cx="4864800" cy="69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Social issues that went viral </a:t>
            </a:r>
            <a:r>
              <a:rPr lang="en" dirty="0" err="1"/>
              <a:t>bcoz</a:t>
            </a:r>
            <a:r>
              <a:rPr lang="en" dirty="0"/>
              <a:t> of youth.</a:t>
            </a:r>
            <a:endParaRPr dirty="0"/>
          </a:p>
        </p:txBody>
      </p:sp>
      <p:sp>
        <p:nvSpPr>
          <p:cNvPr id="175" name="Google Shape;175;p21"/>
          <p:cNvSpPr txBox="1">
            <a:spLocks noGrp="1"/>
          </p:cNvSpPr>
          <p:nvPr>
            <p:ph type="body" idx="2"/>
          </p:nvPr>
        </p:nvSpPr>
        <p:spPr>
          <a:xfrm>
            <a:off x="6325498" y="1725900"/>
            <a:ext cx="2361300" cy="3024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dirty="0"/>
              <a:t>Black Lives Matter</a:t>
            </a:r>
            <a:endParaRPr b="1" dirty="0"/>
          </a:p>
          <a:p>
            <a:pPr marL="0" lvl="0" indent="0">
              <a:buNone/>
            </a:pPr>
            <a:r>
              <a:rPr lang="en-ZA" dirty="0"/>
              <a:t>is a decentralized political and social movement protesting against incidents of police brutality and all racially motivated violence against black people.</a:t>
            </a:r>
            <a:endParaRPr dirty="0"/>
          </a:p>
        </p:txBody>
      </p:sp>
      <p:sp>
        <p:nvSpPr>
          <p:cNvPr id="176" name="Google Shape;176;p21"/>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6</a:t>
            </a:fld>
            <a:endParaRPr/>
          </a:p>
        </p:txBody>
      </p:sp>
      <p:pic>
        <p:nvPicPr>
          <p:cNvPr id="177" name="Google Shape;177;p21"/>
          <p:cNvPicPr preferRelativeResize="0"/>
          <p:nvPr/>
        </p:nvPicPr>
        <p:blipFill rotWithShape="1">
          <a:blip r:embed="rId3">
            <a:alphaModFix/>
          </a:blip>
          <a:srcRect l="4523" t="348" r="44644" b="22264"/>
          <a:stretch/>
        </p:blipFill>
        <p:spPr>
          <a:xfrm rot="136920">
            <a:off x="505387" y="431573"/>
            <a:ext cx="1749477" cy="2663589"/>
          </a:xfrm>
          <a:custGeom>
            <a:avLst/>
            <a:gdLst/>
            <a:ahLst/>
            <a:cxnLst/>
            <a:rect l="l" t="t" r="r" b="b"/>
            <a:pathLst>
              <a:path w="17426" h="21367" extrusionOk="0">
                <a:moveTo>
                  <a:pt x="2010" y="0"/>
                </a:moveTo>
                <a:cubicBezTo>
                  <a:pt x="2010" y="0"/>
                  <a:pt x="-1914" y="9793"/>
                  <a:pt x="1203" y="15697"/>
                </a:cubicBezTo>
                <a:cubicBezTo>
                  <a:pt x="4320" y="21600"/>
                  <a:pt x="13293" y="21366"/>
                  <a:pt x="13293" y="21366"/>
                </a:cubicBezTo>
                <a:cubicBezTo>
                  <a:pt x="13293" y="21366"/>
                  <a:pt x="19686" y="16253"/>
                  <a:pt x="16569" y="10352"/>
                </a:cubicBezTo>
                <a:cubicBezTo>
                  <a:pt x="13452" y="4452"/>
                  <a:pt x="2010" y="0"/>
                  <a:pt x="2010" y="0"/>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3">
                                            <p:txEl>
                                              <p:pRg st="0" end="0"/>
                                            </p:txEl>
                                          </p:spTgt>
                                        </p:tgtEl>
                                        <p:attrNameLst>
                                          <p:attrName>style.visibility</p:attrName>
                                        </p:attrNameLst>
                                      </p:cBhvr>
                                      <p:to>
                                        <p:strVal val="visible"/>
                                      </p:to>
                                    </p:set>
                                    <p:anim calcmode="lin" valueType="num">
                                      <p:cBhvr additive="base">
                                        <p:cTn id="7" dur="500" fill="hold"/>
                                        <p:tgtEl>
                                          <p:spTgt spid="17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3">
                                            <p:txEl>
                                              <p:pRg st="1" end="1"/>
                                            </p:txEl>
                                          </p:spTgt>
                                        </p:tgtEl>
                                        <p:attrNameLst>
                                          <p:attrName>style.visibility</p:attrName>
                                        </p:attrNameLst>
                                      </p:cBhvr>
                                      <p:to>
                                        <p:strVal val="visible"/>
                                      </p:to>
                                    </p:set>
                                    <p:anim calcmode="lin" valueType="num">
                                      <p:cBhvr additive="base">
                                        <p:cTn id="13" dur="500" fill="hold"/>
                                        <p:tgtEl>
                                          <p:spTgt spid="17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
                                            <p:txEl>
                                              <p:pRg st="0" end="0"/>
                                            </p:txEl>
                                          </p:spTgt>
                                        </p:tgtEl>
                                        <p:attrNameLst>
                                          <p:attrName>style.visibility</p:attrName>
                                        </p:attrNameLst>
                                      </p:cBhvr>
                                      <p:to>
                                        <p:strVal val="visible"/>
                                      </p:to>
                                    </p:set>
                                    <p:anim calcmode="lin" valueType="num">
                                      <p:cBhvr additive="base">
                                        <p:cTn id="19" dur="500" fill="hold"/>
                                        <p:tgtEl>
                                          <p:spTgt spid="17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5">
                                            <p:txEl>
                                              <p:pRg st="1" end="1"/>
                                            </p:txEl>
                                          </p:spTgt>
                                        </p:tgtEl>
                                        <p:attrNameLst>
                                          <p:attrName>style.visibility</p:attrName>
                                        </p:attrNameLst>
                                      </p:cBhvr>
                                      <p:to>
                                        <p:strVal val="visible"/>
                                      </p:to>
                                    </p:set>
                                    <p:anim calcmode="lin" valueType="num">
                                      <p:cBhvr additive="base">
                                        <p:cTn id="25" dur="500" fill="hold"/>
                                        <p:tgtEl>
                                          <p:spTgt spid="17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build="p"/>
      <p:bldP spid="17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1B148"/>
        </a:solidFill>
        <a:effectLst/>
      </p:bgPr>
    </p:bg>
    <p:spTree>
      <p:nvGrpSpPr>
        <p:cNvPr id="1" name="Shape 155"/>
        <p:cNvGrpSpPr/>
        <p:nvPr/>
      </p:nvGrpSpPr>
      <p:grpSpPr>
        <a:xfrm>
          <a:off x="0" y="0"/>
          <a:ext cx="0" cy="0"/>
          <a:chOff x="0" y="0"/>
          <a:chExt cx="0" cy="0"/>
        </a:xfrm>
      </p:grpSpPr>
      <p:sp>
        <p:nvSpPr>
          <p:cNvPr id="156" name="Google Shape;156;p20"/>
          <p:cNvSpPr txBox="1">
            <a:spLocks noGrp="1"/>
          </p:cNvSpPr>
          <p:nvPr>
            <p:ph type="ctrTitle" idx="4294967295"/>
          </p:nvPr>
        </p:nvSpPr>
        <p:spPr>
          <a:xfrm>
            <a:off x="4666125" y="2107528"/>
            <a:ext cx="40206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solidFill>
                  <a:srgbClr val="B8F567"/>
                </a:solidFill>
              </a:rPr>
              <a:t>Electronic Clean </a:t>
            </a:r>
            <a:br>
              <a:rPr lang="en" sz="3200" dirty="0">
                <a:solidFill>
                  <a:srgbClr val="B8F567"/>
                </a:solidFill>
              </a:rPr>
            </a:br>
            <a:r>
              <a:rPr lang="en" sz="3200" dirty="0">
                <a:solidFill>
                  <a:srgbClr val="B8F567"/>
                </a:solidFill>
              </a:rPr>
              <a:t>(e-Clean)</a:t>
            </a:r>
            <a:endParaRPr sz="3200" dirty="0">
              <a:solidFill>
                <a:srgbClr val="B8F567"/>
              </a:solidFill>
            </a:endParaRPr>
          </a:p>
        </p:txBody>
      </p:sp>
      <p:sp>
        <p:nvSpPr>
          <p:cNvPr id="157" name="Google Shape;157;p20"/>
          <p:cNvSpPr txBox="1">
            <a:spLocks noGrp="1"/>
          </p:cNvSpPr>
          <p:nvPr>
            <p:ph type="subTitle" idx="4294967295"/>
          </p:nvPr>
        </p:nvSpPr>
        <p:spPr>
          <a:xfrm>
            <a:off x="4666125" y="3090110"/>
            <a:ext cx="4020600" cy="981321"/>
          </a:xfrm>
          <a:prstGeom prst="rect">
            <a:avLst/>
          </a:prstGeom>
        </p:spPr>
        <p:txBody>
          <a:bodyPr spcFirstLastPara="1" wrap="square" lIns="91425" tIns="91425" rIns="91425" bIns="91425" anchor="t" anchorCtr="0">
            <a:noAutofit/>
          </a:bodyPr>
          <a:lstStyle/>
          <a:p>
            <a:pPr marL="0" lvl="0" indent="0">
              <a:buNone/>
            </a:pPr>
            <a:r>
              <a:rPr lang="en-ZA" sz="1600" dirty="0">
                <a:solidFill>
                  <a:schemeClr val="bg1"/>
                </a:solidFill>
              </a:rPr>
              <a:t>a mobile app that rewards you by reporting illegal dumping, lack of rubbish removal, and any service delivery issues in communities .</a:t>
            </a:r>
            <a:endParaRPr sz="1600" dirty="0">
              <a:solidFill>
                <a:schemeClr val="bg1"/>
              </a:solidFill>
            </a:endParaRPr>
          </a:p>
        </p:txBody>
      </p:sp>
      <p:sp>
        <p:nvSpPr>
          <p:cNvPr id="158" name="Google Shape;158;p20"/>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7</a:t>
            </a:fld>
            <a:endParaRPr/>
          </a:p>
        </p:txBody>
      </p:sp>
      <p:grpSp>
        <p:nvGrpSpPr>
          <p:cNvPr id="159" name="Google Shape;159;p20"/>
          <p:cNvGrpSpPr/>
          <p:nvPr/>
        </p:nvGrpSpPr>
        <p:grpSpPr>
          <a:xfrm>
            <a:off x="463496" y="418193"/>
            <a:ext cx="1417581" cy="1380759"/>
            <a:chOff x="5926225" y="921350"/>
            <a:chExt cx="517800" cy="504350"/>
          </a:xfrm>
        </p:grpSpPr>
        <p:sp>
          <p:nvSpPr>
            <p:cNvPr id="160" name="Google Shape;160;p20"/>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0"/>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20"/>
          <p:cNvSpPr/>
          <p:nvPr/>
        </p:nvSpPr>
        <p:spPr>
          <a:xfrm>
            <a:off x="2027271" y="916449"/>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163;p20"/>
          <p:cNvGrpSpPr/>
          <p:nvPr/>
        </p:nvGrpSpPr>
        <p:grpSpPr>
          <a:xfrm>
            <a:off x="1749024" y="3207547"/>
            <a:ext cx="1128571" cy="1471014"/>
            <a:chOff x="2624850" y="4296000"/>
            <a:chExt cx="380400" cy="495825"/>
          </a:xfrm>
        </p:grpSpPr>
        <p:sp>
          <p:nvSpPr>
            <p:cNvPr id="164" name="Google Shape;164;p20"/>
            <p:cNvSpPr/>
            <p:nvPr/>
          </p:nvSpPr>
          <p:spPr>
            <a:xfrm>
              <a:off x="2845875" y="4296000"/>
              <a:ext cx="126425" cy="125800"/>
            </a:xfrm>
            <a:custGeom>
              <a:avLst/>
              <a:gdLst/>
              <a:ahLst/>
              <a:cxnLst/>
              <a:rect l="l" t="t" r="r" b="b"/>
              <a:pathLst>
                <a:path w="5057" h="5032" extrusionOk="0">
                  <a:moveTo>
                    <a:pt x="4812" y="1"/>
                  </a:moveTo>
                  <a:lnTo>
                    <a:pt x="4372" y="74"/>
                  </a:lnTo>
                  <a:lnTo>
                    <a:pt x="3762" y="196"/>
                  </a:lnTo>
                  <a:lnTo>
                    <a:pt x="3053" y="392"/>
                  </a:lnTo>
                  <a:lnTo>
                    <a:pt x="2321" y="636"/>
                  </a:lnTo>
                  <a:lnTo>
                    <a:pt x="1612" y="929"/>
                  </a:lnTo>
                  <a:lnTo>
                    <a:pt x="1295" y="1075"/>
                  </a:lnTo>
                  <a:lnTo>
                    <a:pt x="1026" y="1222"/>
                  </a:lnTo>
                  <a:lnTo>
                    <a:pt x="782" y="1368"/>
                  </a:lnTo>
                  <a:lnTo>
                    <a:pt x="611" y="1515"/>
                  </a:lnTo>
                  <a:lnTo>
                    <a:pt x="489" y="1662"/>
                  </a:lnTo>
                  <a:lnTo>
                    <a:pt x="367" y="1808"/>
                  </a:lnTo>
                  <a:lnTo>
                    <a:pt x="269" y="1979"/>
                  </a:lnTo>
                  <a:lnTo>
                    <a:pt x="172" y="2150"/>
                  </a:lnTo>
                  <a:lnTo>
                    <a:pt x="123" y="2321"/>
                  </a:lnTo>
                  <a:lnTo>
                    <a:pt x="74" y="2492"/>
                  </a:lnTo>
                  <a:lnTo>
                    <a:pt x="25" y="2687"/>
                  </a:lnTo>
                  <a:lnTo>
                    <a:pt x="1" y="2858"/>
                  </a:lnTo>
                  <a:lnTo>
                    <a:pt x="1" y="3054"/>
                  </a:lnTo>
                  <a:lnTo>
                    <a:pt x="25" y="3225"/>
                  </a:lnTo>
                  <a:lnTo>
                    <a:pt x="49" y="3420"/>
                  </a:lnTo>
                  <a:lnTo>
                    <a:pt x="98" y="3591"/>
                  </a:lnTo>
                  <a:lnTo>
                    <a:pt x="172" y="3762"/>
                  </a:lnTo>
                  <a:lnTo>
                    <a:pt x="245" y="3933"/>
                  </a:lnTo>
                  <a:lnTo>
                    <a:pt x="342" y="4104"/>
                  </a:lnTo>
                  <a:lnTo>
                    <a:pt x="440" y="4250"/>
                  </a:lnTo>
                  <a:lnTo>
                    <a:pt x="2638" y="2052"/>
                  </a:lnTo>
                  <a:lnTo>
                    <a:pt x="2736" y="2003"/>
                  </a:lnTo>
                  <a:lnTo>
                    <a:pt x="2809" y="1979"/>
                  </a:lnTo>
                  <a:lnTo>
                    <a:pt x="2907" y="2003"/>
                  </a:lnTo>
                  <a:lnTo>
                    <a:pt x="2980" y="2052"/>
                  </a:lnTo>
                  <a:lnTo>
                    <a:pt x="3029" y="2126"/>
                  </a:lnTo>
                  <a:lnTo>
                    <a:pt x="3053" y="2223"/>
                  </a:lnTo>
                  <a:lnTo>
                    <a:pt x="3029" y="2321"/>
                  </a:lnTo>
                  <a:lnTo>
                    <a:pt x="2980" y="2394"/>
                  </a:lnTo>
                  <a:lnTo>
                    <a:pt x="782" y="4592"/>
                  </a:lnTo>
                  <a:lnTo>
                    <a:pt x="953" y="4690"/>
                  </a:lnTo>
                  <a:lnTo>
                    <a:pt x="1100" y="4788"/>
                  </a:lnTo>
                  <a:lnTo>
                    <a:pt x="1271" y="4885"/>
                  </a:lnTo>
                  <a:lnTo>
                    <a:pt x="1466" y="4934"/>
                  </a:lnTo>
                  <a:lnTo>
                    <a:pt x="1637" y="4983"/>
                  </a:lnTo>
                  <a:lnTo>
                    <a:pt x="1808" y="5008"/>
                  </a:lnTo>
                  <a:lnTo>
                    <a:pt x="2003" y="5032"/>
                  </a:lnTo>
                  <a:lnTo>
                    <a:pt x="2174" y="5032"/>
                  </a:lnTo>
                  <a:lnTo>
                    <a:pt x="2370" y="5008"/>
                  </a:lnTo>
                  <a:lnTo>
                    <a:pt x="2541" y="4983"/>
                  </a:lnTo>
                  <a:lnTo>
                    <a:pt x="2712" y="4934"/>
                  </a:lnTo>
                  <a:lnTo>
                    <a:pt x="2907" y="4861"/>
                  </a:lnTo>
                  <a:lnTo>
                    <a:pt x="3053" y="4788"/>
                  </a:lnTo>
                  <a:lnTo>
                    <a:pt x="3224" y="4690"/>
                  </a:lnTo>
                  <a:lnTo>
                    <a:pt x="3371" y="4568"/>
                  </a:lnTo>
                  <a:lnTo>
                    <a:pt x="3517" y="4421"/>
                  </a:lnTo>
                  <a:lnTo>
                    <a:pt x="3664" y="4250"/>
                  </a:lnTo>
                  <a:lnTo>
                    <a:pt x="3835" y="4006"/>
                  </a:lnTo>
                  <a:lnTo>
                    <a:pt x="3981" y="3738"/>
                  </a:lnTo>
                  <a:lnTo>
                    <a:pt x="4128" y="3420"/>
                  </a:lnTo>
                  <a:lnTo>
                    <a:pt x="4397" y="2736"/>
                  </a:lnTo>
                  <a:lnTo>
                    <a:pt x="4641" y="1979"/>
                  </a:lnTo>
                  <a:lnTo>
                    <a:pt x="4836" y="1271"/>
                  </a:lnTo>
                  <a:lnTo>
                    <a:pt x="4983" y="660"/>
                  </a:lnTo>
                  <a:lnTo>
                    <a:pt x="5032" y="221"/>
                  </a:lnTo>
                  <a:lnTo>
                    <a:pt x="5056" y="98"/>
                  </a:lnTo>
                  <a:lnTo>
                    <a:pt x="5032" y="25"/>
                  </a:lnTo>
                  <a:lnTo>
                    <a:pt x="4958"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0"/>
            <p:cNvSpPr/>
            <p:nvPr/>
          </p:nvSpPr>
          <p:spPr>
            <a:xfrm>
              <a:off x="2635850" y="4316150"/>
              <a:ext cx="369400" cy="475675"/>
            </a:xfrm>
            <a:custGeom>
              <a:avLst/>
              <a:gdLst/>
              <a:ahLst/>
              <a:cxnLst/>
              <a:rect l="l" t="t" r="r" b="b"/>
              <a:pathLst>
                <a:path w="14776" h="19027" extrusionOk="0">
                  <a:moveTo>
                    <a:pt x="7400" y="1"/>
                  </a:moveTo>
                  <a:lnTo>
                    <a:pt x="7254" y="25"/>
                  </a:lnTo>
                  <a:lnTo>
                    <a:pt x="7132" y="50"/>
                  </a:lnTo>
                  <a:lnTo>
                    <a:pt x="7034" y="123"/>
                  </a:lnTo>
                  <a:lnTo>
                    <a:pt x="6936" y="196"/>
                  </a:lnTo>
                  <a:lnTo>
                    <a:pt x="6863" y="294"/>
                  </a:lnTo>
                  <a:lnTo>
                    <a:pt x="6790" y="392"/>
                  </a:lnTo>
                  <a:lnTo>
                    <a:pt x="6765" y="514"/>
                  </a:lnTo>
                  <a:lnTo>
                    <a:pt x="6741" y="636"/>
                  </a:lnTo>
                  <a:lnTo>
                    <a:pt x="6741" y="4226"/>
                  </a:lnTo>
                  <a:lnTo>
                    <a:pt x="6887" y="4592"/>
                  </a:lnTo>
                  <a:lnTo>
                    <a:pt x="7009" y="4959"/>
                  </a:lnTo>
                  <a:lnTo>
                    <a:pt x="7058" y="5325"/>
                  </a:lnTo>
                  <a:lnTo>
                    <a:pt x="7083" y="5716"/>
                  </a:lnTo>
                  <a:lnTo>
                    <a:pt x="7058" y="6107"/>
                  </a:lnTo>
                  <a:lnTo>
                    <a:pt x="7009" y="6473"/>
                  </a:lnTo>
                  <a:lnTo>
                    <a:pt x="6887" y="6864"/>
                  </a:lnTo>
                  <a:lnTo>
                    <a:pt x="6741" y="7230"/>
                  </a:lnTo>
                  <a:lnTo>
                    <a:pt x="6741" y="13629"/>
                  </a:lnTo>
                  <a:lnTo>
                    <a:pt x="6203" y="13678"/>
                  </a:lnTo>
                  <a:lnTo>
                    <a:pt x="5666" y="13775"/>
                  </a:lnTo>
                  <a:lnTo>
                    <a:pt x="5153" y="13897"/>
                  </a:lnTo>
                  <a:lnTo>
                    <a:pt x="4640" y="14044"/>
                  </a:lnTo>
                  <a:lnTo>
                    <a:pt x="4152" y="14239"/>
                  </a:lnTo>
                  <a:lnTo>
                    <a:pt x="3688" y="14459"/>
                  </a:lnTo>
                  <a:lnTo>
                    <a:pt x="3224" y="14703"/>
                  </a:lnTo>
                  <a:lnTo>
                    <a:pt x="2784" y="14972"/>
                  </a:lnTo>
                  <a:lnTo>
                    <a:pt x="2369" y="15265"/>
                  </a:lnTo>
                  <a:lnTo>
                    <a:pt x="1954" y="15583"/>
                  </a:lnTo>
                  <a:lnTo>
                    <a:pt x="1588" y="15925"/>
                  </a:lnTo>
                  <a:lnTo>
                    <a:pt x="1221" y="16291"/>
                  </a:lnTo>
                  <a:lnTo>
                    <a:pt x="879" y="16682"/>
                  </a:lnTo>
                  <a:lnTo>
                    <a:pt x="562" y="17097"/>
                  </a:lnTo>
                  <a:lnTo>
                    <a:pt x="269" y="17512"/>
                  </a:lnTo>
                  <a:lnTo>
                    <a:pt x="0" y="17952"/>
                  </a:lnTo>
                  <a:lnTo>
                    <a:pt x="293" y="18074"/>
                  </a:lnTo>
                  <a:lnTo>
                    <a:pt x="611" y="18196"/>
                  </a:lnTo>
                  <a:lnTo>
                    <a:pt x="1319" y="18391"/>
                  </a:lnTo>
                  <a:lnTo>
                    <a:pt x="2125" y="18587"/>
                  </a:lnTo>
                  <a:lnTo>
                    <a:pt x="3053" y="18733"/>
                  </a:lnTo>
                  <a:lnTo>
                    <a:pt x="4030" y="18855"/>
                  </a:lnTo>
                  <a:lnTo>
                    <a:pt x="5104" y="18953"/>
                  </a:lnTo>
                  <a:lnTo>
                    <a:pt x="6228" y="19002"/>
                  </a:lnTo>
                  <a:lnTo>
                    <a:pt x="7376" y="19026"/>
                  </a:lnTo>
                  <a:lnTo>
                    <a:pt x="8548" y="19002"/>
                  </a:lnTo>
                  <a:lnTo>
                    <a:pt x="9672" y="18953"/>
                  </a:lnTo>
                  <a:lnTo>
                    <a:pt x="10746" y="18855"/>
                  </a:lnTo>
                  <a:lnTo>
                    <a:pt x="11723" y="18733"/>
                  </a:lnTo>
                  <a:lnTo>
                    <a:pt x="12651" y="18587"/>
                  </a:lnTo>
                  <a:lnTo>
                    <a:pt x="13457" y="18391"/>
                  </a:lnTo>
                  <a:lnTo>
                    <a:pt x="14165" y="18196"/>
                  </a:lnTo>
                  <a:lnTo>
                    <a:pt x="14483" y="18074"/>
                  </a:lnTo>
                  <a:lnTo>
                    <a:pt x="14776" y="17952"/>
                  </a:lnTo>
                  <a:lnTo>
                    <a:pt x="14507" y="17512"/>
                  </a:lnTo>
                  <a:lnTo>
                    <a:pt x="14214" y="17097"/>
                  </a:lnTo>
                  <a:lnTo>
                    <a:pt x="13897" y="16682"/>
                  </a:lnTo>
                  <a:lnTo>
                    <a:pt x="13555" y="16291"/>
                  </a:lnTo>
                  <a:lnTo>
                    <a:pt x="13188" y="15925"/>
                  </a:lnTo>
                  <a:lnTo>
                    <a:pt x="12822" y="15583"/>
                  </a:lnTo>
                  <a:lnTo>
                    <a:pt x="12407" y="15265"/>
                  </a:lnTo>
                  <a:lnTo>
                    <a:pt x="11992" y="14972"/>
                  </a:lnTo>
                  <a:lnTo>
                    <a:pt x="11552" y="14703"/>
                  </a:lnTo>
                  <a:lnTo>
                    <a:pt x="11088" y="14459"/>
                  </a:lnTo>
                  <a:lnTo>
                    <a:pt x="10624" y="14239"/>
                  </a:lnTo>
                  <a:lnTo>
                    <a:pt x="10136" y="14044"/>
                  </a:lnTo>
                  <a:lnTo>
                    <a:pt x="9623" y="13897"/>
                  </a:lnTo>
                  <a:lnTo>
                    <a:pt x="9110" y="13775"/>
                  </a:lnTo>
                  <a:lnTo>
                    <a:pt x="8573" y="13678"/>
                  </a:lnTo>
                  <a:lnTo>
                    <a:pt x="8035" y="13629"/>
                  </a:lnTo>
                  <a:lnTo>
                    <a:pt x="8035" y="3347"/>
                  </a:lnTo>
                  <a:lnTo>
                    <a:pt x="7913" y="3054"/>
                  </a:lnTo>
                  <a:lnTo>
                    <a:pt x="7840" y="2761"/>
                  </a:lnTo>
                  <a:lnTo>
                    <a:pt x="7791" y="2467"/>
                  </a:lnTo>
                  <a:lnTo>
                    <a:pt x="7767" y="2174"/>
                  </a:lnTo>
                  <a:lnTo>
                    <a:pt x="7791" y="1857"/>
                  </a:lnTo>
                  <a:lnTo>
                    <a:pt x="7840" y="1564"/>
                  </a:lnTo>
                  <a:lnTo>
                    <a:pt x="7913" y="1271"/>
                  </a:lnTo>
                  <a:lnTo>
                    <a:pt x="8035" y="978"/>
                  </a:lnTo>
                  <a:lnTo>
                    <a:pt x="8035" y="636"/>
                  </a:lnTo>
                  <a:lnTo>
                    <a:pt x="8011" y="514"/>
                  </a:lnTo>
                  <a:lnTo>
                    <a:pt x="7986" y="392"/>
                  </a:lnTo>
                  <a:lnTo>
                    <a:pt x="7913" y="294"/>
                  </a:lnTo>
                  <a:lnTo>
                    <a:pt x="7840" y="196"/>
                  </a:lnTo>
                  <a:lnTo>
                    <a:pt x="7742" y="123"/>
                  </a:lnTo>
                  <a:lnTo>
                    <a:pt x="7644" y="50"/>
                  </a:lnTo>
                  <a:lnTo>
                    <a:pt x="7522" y="25"/>
                  </a:lnTo>
                  <a:lnTo>
                    <a:pt x="7400"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0"/>
            <p:cNvSpPr/>
            <p:nvPr/>
          </p:nvSpPr>
          <p:spPr>
            <a:xfrm>
              <a:off x="2624850" y="4357675"/>
              <a:ext cx="171600" cy="171600"/>
            </a:xfrm>
            <a:custGeom>
              <a:avLst/>
              <a:gdLst/>
              <a:ahLst/>
              <a:cxnLst/>
              <a:rect l="l" t="t" r="r" b="b"/>
              <a:pathLst>
                <a:path w="6864" h="6864" extrusionOk="0">
                  <a:moveTo>
                    <a:pt x="74" y="1"/>
                  </a:moveTo>
                  <a:lnTo>
                    <a:pt x="25" y="25"/>
                  </a:lnTo>
                  <a:lnTo>
                    <a:pt x="0" y="74"/>
                  </a:lnTo>
                  <a:lnTo>
                    <a:pt x="0" y="123"/>
                  </a:lnTo>
                  <a:lnTo>
                    <a:pt x="0" y="318"/>
                  </a:lnTo>
                  <a:lnTo>
                    <a:pt x="25" y="587"/>
                  </a:lnTo>
                  <a:lnTo>
                    <a:pt x="74" y="929"/>
                  </a:lnTo>
                  <a:lnTo>
                    <a:pt x="269" y="1759"/>
                  </a:lnTo>
                  <a:lnTo>
                    <a:pt x="538" y="2736"/>
                  </a:lnTo>
                  <a:lnTo>
                    <a:pt x="880" y="3737"/>
                  </a:lnTo>
                  <a:lnTo>
                    <a:pt x="1051" y="4226"/>
                  </a:lnTo>
                  <a:lnTo>
                    <a:pt x="1246" y="4690"/>
                  </a:lnTo>
                  <a:lnTo>
                    <a:pt x="1441" y="5105"/>
                  </a:lnTo>
                  <a:lnTo>
                    <a:pt x="1661" y="5496"/>
                  </a:lnTo>
                  <a:lnTo>
                    <a:pt x="1857" y="5813"/>
                  </a:lnTo>
                  <a:lnTo>
                    <a:pt x="2076" y="6057"/>
                  </a:lnTo>
                  <a:lnTo>
                    <a:pt x="2272" y="6228"/>
                  </a:lnTo>
                  <a:lnTo>
                    <a:pt x="2492" y="6399"/>
                  </a:lnTo>
                  <a:lnTo>
                    <a:pt x="2711" y="6521"/>
                  </a:lnTo>
                  <a:lnTo>
                    <a:pt x="2956" y="6644"/>
                  </a:lnTo>
                  <a:lnTo>
                    <a:pt x="3200" y="6741"/>
                  </a:lnTo>
                  <a:lnTo>
                    <a:pt x="3444" y="6815"/>
                  </a:lnTo>
                  <a:lnTo>
                    <a:pt x="3688" y="6863"/>
                  </a:lnTo>
                  <a:lnTo>
                    <a:pt x="4201" y="6863"/>
                  </a:lnTo>
                  <a:lnTo>
                    <a:pt x="4445" y="6839"/>
                  </a:lnTo>
                  <a:lnTo>
                    <a:pt x="4690" y="6815"/>
                  </a:lnTo>
                  <a:lnTo>
                    <a:pt x="4958" y="6741"/>
                  </a:lnTo>
                  <a:lnTo>
                    <a:pt x="5178" y="6644"/>
                  </a:lnTo>
                  <a:lnTo>
                    <a:pt x="5422" y="6521"/>
                  </a:lnTo>
                  <a:lnTo>
                    <a:pt x="5642" y="6399"/>
                  </a:lnTo>
                  <a:lnTo>
                    <a:pt x="5862" y="6228"/>
                  </a:lnTo>
                  <a:lnTo>
                    <a:pt x="2198" y="2565"/>
                  </a:lnTo>
                  <a:lnTo>
                    <a:pt x="2150" y="2492"/>
                  </a:lnTo>
                  <a:lnTo>
                    <a:pt x="2125" y="2394"/>
                  </a:lnTo>
                  <a:lnTo>
                    <a:pt x="2150" y="2296"/>
                  </a:lnTo>
                  <a:lnTo>
                    <a:pt x="2198" y="2199"/>
                  </a:lnTo>
                  <a:lnTo>
                    <a:pt x="2296" y="2150"/>
                  </a:lnTo>
                  <a:lnTo>
                    <a:pt x="2394" y="2125"/>
                  </a:lnTo>
                  <a:lnTo>
                    <a:pt x="2492" y="2150"/>
                  </a:lnTo>
                  <a:lnTo>
                    <a:pt x="2565" y="2199"/>
                  </a:lnTo>
                  <a:lnTo>
                    <a:pt x="6228" y="5862"/>
                  </a:lnTo>
                  <a:lnTo>
                    <a:pt x="6375" y="5642"/>
                  </a:lnTo>
                  <a:lnTo>
                    <a:pt x="6521" y="5422"/>
                  </a:lnTo>
                  <a:lnTo>
                    <a:pt x="6643" y="5203"/>
                  </a:lnTo>
                  <a:lnTo>
                    <a:pt x="6741" y="4958"/>
                  </a:lnTo>
                  <a:lnTo>
                    <a:pt x="6814" y="4714"/>
                  </a:lnTo>
                  <a:lnTo>
                    <a:pt x="6839" y="4446"/>
                  </a:lnTo>
                  <a:lnTo>
                    <a:pt x="6863" y="4201"/>
                  </a:lnTo>
                  <a:lnTo>
                    <a:pt x="6863" y="3933"/>
                  </a:lnTo>
                  <a:lnTo>
                    <a:pt x="6839" y="3688"/>
                  </a:lnTo>
                  <a:lnTo>
                    <a:pt x="6814" y="3444"/>
                  </a:lnTo>
                  <a:lnTo>
                    <a:pt x="6741" y="3200"/>
                  </a:lnTo>
                  <a:lnTo>
                    <a:pt x="6643" y="2956"/>
                  </a:lnTo>
                  <a:lnTo>
                    <a:pt x="6521" y="2711"/>
                  </a:lnTo>
                  <a:lnTo>
                    <a:pt x="6399" y="2492"/>
                  </a:lnTo>
                  <a:lnTo>
                    <a:pt x="6228" y="2272"/>
                  </a:lnTo>
                  <a:lnTo>
                    <a:pt x="6057" y="2076"/>
                  </a:lnTo>
                  <a:lnTo>
                    <a:pt x="5813" y="1857"/>
                  </a:lnTo>
                  <a:lnTo>
                    <a:pt x="5496" y="1661"/>
                  </a:lnTo>
                  <a:lnTo>
                    <a:pt x="5105" y="1466"/>
                  </a:lnTo>
                  <a:lnTo>
                    <a:pt x="4690" y="1246"/>
                  </a:lnTo>
                  <a:lnTo>
                    <a:pt x="4226" y="1051"/>
                  </a:lnTo>
                  <a:lnTo>
                    <a:pt x="3737" y="880"/>
                  </a:lnTo>
                  <a:lnTo>
                    <a:pt x="2736" y="538"/>
                  </a:lnTo>
                  <a:lnTo>
                    <a:pt x="1759" y="269"/>
                  </a:lnTo>
                  <a:lnTo>
                    <a:pt x="928" y="74"/>
                  </a:lnTo>
                  <a:lnTo>
                    <a:pt x="587" y="25"/>
                  </a:lnTo>
                  <a:lnTo>
                    <a:pt x="318"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20"/>
          <p:cNvSpPr/>
          <p:nvPr/>
        </p:nvSpPr>
        <p:spPr>
          <a:xfrm>
            <a:off x="1119751" y="2269155"/>
            <a:ext cx="1775404" cy="981322"/>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0"/>
          <p:cNvSpPr/>
          <p:nvPr/>
        </p:nvSpPr>
        <p:spPr>
          <a:xfrm>
            <a:off x="3404615" y="595000"/>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0"/>
          <p:cNvSpPr txBox="1">
            <a:spLocks noGrp="1"/>
          </p:cNvSpPr>
          <p:nvPr>
            <p:ph type="title"/>
          </p:nvPr>
        </p:nvSpPr>
        <p:spPr>
          <a:xfrm>
            <a:off x="4320075" y="893225"/>
            <a:ext cx="4366800" cy="69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Our process is easy</a:t>
            </a:r>
            <a:endParaRPr/>
          </a:p>
        </p:txBody>
      </p:sp>
      <p:sp>
        <p:nvSpPr>
          <p:cNvPr id="268" name="Google Shape;268;p30"/>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8</a:t>
            </a:fld>
            <a:endParaRPr/>
          </a:p>
        </p:txBody>
      </p:sp>
      <p:grpSp>
        <p:nvGrpSpPr>
          <p:cNvPr id="269" name="Google Shape;269;p30"/>
          <p:cNvGrpSpPr/>
          <p:nvPr/>
        </p:nvGrpSpPr>
        <p:grpSpPr>
          <a:xfrm>
            <a:off x="3022333" y="2048525"/>
            <a:ext cx="1876389" cy="1180591"/>
            <a:chOff x="1225836" y="1986811"/>
            <a:chExt cx="2049802" cy="1289700"/>
          </a:xfrm>
        </p:grpSpPr>
        <p:sp>
          <p:nvSpPr>
            <p:cNvPr id="270" name="Google Shape;270;p30"/>
            <p:cNvSpPr txBox="1"/>
            <p:nvPr/>
          </p:nvSpPr>
          <p:spPr>
            <a:xfrm>
              <a:off x="1225836" y="1986811"/>
              <a:ext cx="1304997" cy="1289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dirty="0">
                  <a:solidFill>
                    <a:srgbClr val="484F56"/>
                  </a:solidFill>
                  <a:latin typeface="Pontano Sans"/>
                  <a:ea typeface="Pontano Sans"/>
                  <a:cs typeface="Pontano Sans"/>
                  <a:sym typeface="Pontano Sans"/>
                </a:rPr>
                <a:t>End-user uses e-Clean mobile app to report.  </a:t>
              </a:r>
              <a:endParaRPr sz="800" dirty="0">
                <a:solidFill>
                  <a:srgbClr val="484F56"/>
                </a:solidFill>
                <a:latin typeface="Pontano Sans"/>
                <a:ea typeface="Pontano Sans"/>
                <a:cs typeface="Pontano Sans"/>
                <a:sym typeface="Pontano Sans"/>
              </a:endParaRPr>
            </a:p>
          </p:txBody>
        </p:sp>
        <p:cxnSp>
          <p:nvCxnSpPr>
            <p:cNvPr id="271" name="Google Shape;271;p30"/>
            <p:cNvCxnSpPr/>
            <p:nvPr/>
          </p:nvCxnSpPr>
          <p:spPr>
            <a:xfrm rot="10800000">
              <a:off x="2642038" y="2647950"/>
              <a:ext cx="633600" cy="0"/>
            </a:xfrm>
            <a:prstGeom prst="straightConnector1">
              <a:avLst/>
            </a:prstGeom>
            <a:noFill/>
            <a:ln w="9525" cap="flat" cmpd="sng">
              <a:solidFill>
                <a:srgbClr val="B8F567"/>
              </a:solidFill>
              <a:prstDash val="solid"/>
              <a:round/>
              <a:headEnd type="none" w="sm" len="sm"/>
              <a:tailEnd type="oval" w="med" len="med"/>
            </a:ln>
          </p:spPr>
        </p:cxnSp>
      </p:grpSp>
      <p:grpSp>
        <p:nvGrpSpPr>
          <p:cNvPr id="272" name="Google Shape;272;p30"/>
          <p:cNvGrpSpPr/>
          <p:nvPr/>
        </p:nvGrpSpPr>
        <p:grpSpPr>
          <a:xfrm>
            <a:off x="6364488" y="1733850"/>
            <a:ext cx="2228277" cy="1180591"/>
            <a:chOff x="5209838" y="1060358"/>
            <a:chExt cx="2434212" cy="1289700"/>
          </a:xfrm>
        </p:grpSpPr>
        <p:sp>
          <p:nvSpPr>
            <p:cNvPr id="273" name="Google Shape;273;p30"/>
            <p:cNvSpPr txBox="1"/>
            <p:nvPr/>
          </p:nvSpPr>
          <p:spPr>
            <a:xfrm>
              <a:off x="6613249" y="1060358"/>
              <a:ext cx="1030800" cy="128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ZA" sz="1200" dirty="0">
                  <a:solidFill>
                    <a:srgbClr val="484F56"/>
                  </a:solidFill>
                  <a:latin typeface="Pontano Sans"/>
                  <a:ea typeface="Pontano Sans"/>
                  <a:cs typeface="Pontano Sans"/>
                  <a:sym typeface="Pontano Sans"/>
                </a:rPr>
                <a:t>Image is </a:t>
              </a:r>
              <a:r>
                <a:rPr lang="en-ZA" sz="1200" dirty="0" err="1">
                  <a:solidFill>
                    <a:srgbClr val="484F56"/>
                  </a:solidFill>
                  <a:latin typeface="Pontano Sans"/>
                  <a:ea typeface="Pontano Sans"/>
                  <a:cs typeface="Pontano Sans"/>
                  <a:sym typeface="Pontano Sans"/>
                </a:rPr>
                <a:t>analyzed</a:t>
              </a:r>
              <a:r>
                <a:rPr lang="en-ZA" sz="1200" dirty="0">
                  <a:solidFill>
                    <a:srgbClr val="484F56"/>
                  </a:solidFill>
                  <a:latin typeface="Pontano Sans"/>
                  <a:ea typeface="Pontano Sans"/>
                  <a:cs typeface="Pontano Sans"/>
                  <a:sym typeface="Pontano Sans"/>
                </a:rPr>
                <a:t> and end-user gets rewarded</a:t>
              </a:r>
              <a:endParaRPr lang="en-ZA" sz="800" dirty="0">
                <a:solidFill>
                  <a:srgbClr val="484F56"/>
                </a:solidFill>
                <a:latin typeface="Pontano Sans"/>
                <a:ea typeface="Pontano Sans"/>
                <a:cs typeface="Pontano Sans"/>
                <a:sym typeface="Pontano Sans"/>
              </a:endParaRPr>
            </a:p>
          </p:txBody>
        </p:sp>
        <p:cxnSp>
          <p:nvCxnSpPr>
            <p:cNvPr id="274" name="Google Shape;274;p30"/>
            <p:cNvCxnSpPr/>
            <p:nvPr/>
          </p:nvCxnSpPr>
          <p:spPr>
            <a:xfrm>
              <a:off x="5209838" y="1705200"/>
              <a:ext cx="1286700" cy="0"/>
            </a:xfrm>
            <a:prstGeom prst="straightConnector1">
              <a:avLst/>
            </a:prstGeom>
            <a:noFill/>
            <a:ln w="9525" cap="flat" cmpd="sng">
              <a:solidFill>
                <a:srgbClr val="51B148"/>
              </a:solidFill>
              <a:prstDash val="solid"/>
              <a:round/>
              <a:headEnd type="none" w="sm" len="sm"/>
              <a:tailEnd type="oval" w="med" len="med"/>
            </a:ln>
          </p:spPr>
        </p:cxnSp>
      </p:grpSp>
      <p:grpSp>
        <p:nvGrpSpPr>
          <p:cNvPr id="275" name="Google Shape;275;p30"/>
          <p:cNvGrpSpPr/>
          <p:nvPr/>
        </p:nvGrpSpPr>
        <p:grpSpPr>
          <a:xfrm>
            <a:off x="6364488" y="3528125"/>
            <a:ext cx="2228281" cy="1180591"/>
            <a:chOff x="5209838" y="3020457"/>
            <a:chExt cx="2434216" cy="1289700"/>
          </a:xfrm>
        </p:grpSpPr>
        <p:sp>
          <p:nvSpPr>
            <p:cNvPr id="276" name="Google Shape;276;p30"/>
            <p:cNvSpPr txBox="1"/>
            <p:nvPr/>
          </p:nvSpPr>
          <p:spPr>
            <a:xfrm>
              <a:off x="6613254" y="3020457"/>
              <a:ext cx="1030800" cy="128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dirty="0">
                  <a:solidFill>
                    <a:srgbClr val="484F56"/>
                  </a:solidFill>
                  <a:latin typeface="Pontano Sans"/>
                  <a:ea typeface="Pontano Sans"/>
                  <a:cs typeface="Pontano Sans"/>
                  <a:sym typeface="Pontano Sans"/>
                </a:rPr>
                <a:t>End-user takes a picture and submit it.</a:t>
              </a:r>
              <a:endParaRPr sz="800" dirty="0">
                <a:solidFill>
                  <a:srgbClr val="484F56"/>
                </a:solidFill>
                <a:latin typeface="Pontano Sans"/>
                <a:ea typeface="Pontano Sans"/>
                <a:cs typeface="Pontano Sans"/>
                <a:sym typeface="Pontano Sans"/>
              </a:endParaRPr>
            </a:p>
          </p:txBody>
        </p:sp>
        <p:cxnSp>
          <p:nvCxnSpPr>
            <p:cNvPr id="277" name="Google Shape;277;p30"/>
            <p:cNvCxnSpPr/>
            <p:nvPr/>
          </p:nvCxnSpPr>
          <p:spPr>
            <a:xfrm>
              <a:off x="5209838" y="3648300"/>
              <a:ext cx="1286700" cy="0"/>
            </a:xfrm>
            <a:prstGeom prst="straightConnector1">
              <a:avLst/>
            </a:prstGeom>
            <a:noFill/>
            <a:ln w="9525" cap="flat" cmpd="sng">
              <a:solidFill>
                <a:srgbClr val="9BCF63"/>
              </a:solidFill>
              <a:prstDash val="solid"/>
              <a:round/>
              <a:headEnd type="none" w="sm" len="sm"/>
              <a:tailEnd type="oval" w="med" len="med"/>
            </a:ln>
          </p:spPr>
        </p:cxnSp>
      </p:grpSp>
      <p:grpSp>
        <p:nvGrpSpPr>
          <p:cNvPr id="278" name="Google Shape;278;p30"/>
          <p:cNvGrpSpPr/>
          <p:nvPr/>
        </p:nvGrpSpPr>
        <p:grpSpPr>
          <a:xfrm>
            <a:off x="4260993" y="1430035"/>
            <a:ext cx="3492100" cy="3469912"/>
            <a:chOff x="2662213" y="676344"/>
            <a:chExt cx="3814835" cy="3790597"/>
          </a:xfrm>
        </p:grpSpPr>
        <p:sp>
          <p:nvSpPr>
            <p:cNvPr id="279" name="Google Shape;279;p30"/>
            <p:cNvSpPr/>
            <p:nvPr/>
          </p:nvSpPr>
          <p:spPr>
            <a:xfrm rot="3600185">
              <a:off x="3169983" y="1184511"/>
              <a:ext cx="2774659" cy="2774659"/>
            </a:xfrm>
            <a:prstGeom prst="blockArc">
              <a:avLst>
                <a:gd name="adj1" fmla="val 12622480"/>
                <a:gd name="adj2" fmla="val 19781569"/>
                <a:gd name="adj3" fmla="val 20773"/>
              </a:avLst>
            </a:pr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0"/>
            <p:cNvSpPr/>
            <p:nvPr/>
          </p:nvSpPr>
          <p:spPr>
            <a:xfrm rot="10800000">
              <a:off x="3183490" y="1163229"/>
              <a:ext cx="2774700" cy="2774700"/>
            </a:xfrm>
            <a:prstGeom prst="blockArc">
              <a:avLst>
                <a:gd name="adj1" fmla="val 12622480"/>
                <a:gd name="adj2" fmla="val 19662822"/>
                <a:gd name="adj3" fmla="val 20729"/>
              </a:avLst>
            </a:pr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0"/>
            <p:cNvSpPr/>
            <p:nvPr/>
          </p:nvSpPr>
          <p:spPr>
            <a:xfrm rot="-3600185">
              <a:off x="3194618" y="1184114"/>
              <a:ext cx="2774659" cy="2774659"/>
            </a:xfrm>
            <a:prstGeom prst="blockArc">
              <a:avLst>
                <a:gd name="adj1" fmla="val 12622480"/>
                <a:gd name="adj2" fmla="val 19703271"/>
                <a:gd name="adj3" fmla="val 20851"/>
              </a:avLst>
            </a:pr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 name="Google Shape;282;p30"/>
            <p:cNvGrpSpPr/>
            <p:nvPr/>
          </p:nvGrpSpPr>
          <p:grpSpPr>
            <a:xfrm rot="-7200165">
              <a:off x="3337679" y="2826785"/>
              <a:ext cx="585011" cy="585536"/>
              <a:chOff x="1967628" y="812211"/>
              <a:chExt cx="588000" cy="588000"/>
            </a:xfrm>
          </p:grpSpPr>
          <p:sp>
            <p:nvSpPr>
              <p:cNvPr id="283" name="Google Shape;283;p30"/>
              <p:cNvSpPr/>
              <p:nvPr/>
            </p:nvSpPr>
            <p:spPr>
              <a:xfrm rot="39023">
                <a:off x="1970909" y="815492"/>
                <a:ext cx="581437" cy="581437"/>
              </a:xfrm>
              <a:prstGeom prst="pie">
                <a:avLst>
                  <a:gd name="adj1" fmla="val 6190354"/>
                  <a:gd name="adj2" fmla="val 14996165"/>
                </a:avLst>
              </a:prstGeom>
              <a:solidFill>
                <a:srgbClr val="B8F567"/>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0"/>
              <p:cNvSpPr/>
              <p:nvPr/>
            </p:nvSpPr>
            <p:spPr>
              <a:xfrm rot="10800000">
                <a:off x="1970875" y="815525"/>
                <a:ext cx="581400" cy="581400"/>
              </a:xfrm>
              <a:prstGeom prst="pie">
                <a:avLst>
                  <a:gd name="adj1" fmla="val 4028252"/>
                  <a:gd name="adj2" fmla="val 17183677"/>
                </a:avLst>
              </a:pr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30"/>
            <p:cNvGrpSpPr/>
            <p:nvPr/>
          </p:nvGrpSpPr>
          <p:grpSpPr>
            <a:xfrm>
              <a:off x="4264097" y="1180331"/>
              <a:ext cx="585001" cy="585530"/>
              <a:chOff x="1970048" y="811613"/>
              <a:chExt cx="588000" cy="588000"/>
            </a:xfrm>
          </p:grpSpPr>
          <p:sp>
            <p:nvSpPr>
              <p:cNvPr id="286" name="Google Shape;286;p30"/>
              <p:cNvSpPr/>
              <p:nvPr/>
            </p:nvSpPr>
            <p:spPr>
              <a:xfrm rot="39023">
                <a:off x="1973329" y="814894"/>
                <a:ext cx="581437" cy="581437"/>
              </a:xfrm>
              <a:prstGeom prst="pie">
                <a:avLst>
                  <a:gd name="adj1" fmla="val 6190354"/>
                  <a:gd name="adj2" fmla="val 14996165"/>
                </a:avLst>
              </a:prstGeom>
              <a:solidFill>
                <a:srgbClr val="51B148"/>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0"/>
              <p:cNvSpPr/>
              <p:nvPr/>
            </p:nvSpPr>
            <p:spPr>
              <a:xfrm rot="10800000">
                <a:off x="1973295" y="814927"/>
                <a:ext cx="581400" cy="581400"/>
              </a:xfrm>
              <a:prstGeom prst="pie">
                <a:avLst>
                  <a:gd name="adj1" fmla="val 4028252"/>
                  <a:gd name="adj2" fmla="val 17183677"/>
                </a:avLst>
              </a:pr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30"/>
            <p:cNvGrpSpPr/>
            <p:nvPr/>
          </p:nvGrpSpPr>
          <p:grpSpPr>
            <a:xfrm rot="7200165">
              <a:off x="5229930" y="2804716"/>
              <a:ext cx="585011" cy="585536"/>
              <a:chOff x="1977085" y="811649"/>
              <a:chExt cx="588000" cy="588000"/>
            </a:xfrm>
          </p:grpSpPr>
          <p:sp>
            <p:nvSpPr>
              <p:cNvPr id="289" name="Google Shape;289;p30"/>
              <p:cNvSpPr/>
              <p:nvPr/>
            </p:nvSpPr>
            <p:spPr>
              <a:xfrm rot="39023">
                <a:off x="1980366" y="814930"/>
                <a:ext cx="581437" cy="581437"/>
              </a:xfrm>
              <a:prstGeom prst="pie">
                <a:avLst>
                  <a:gd name="adj1" fmla="val 6190354"/>
                  <a:gd name="adj2" fmla="val 14996165"/>
                </a:avLst>
              </a:prstGeom>
              <a:solidFill>
                <a:srgbClr val="9BCF63"/>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0"/>
              <p:cNvSpPr/>
              <p:nvPr/>
            </p:nvSpPr>
            <p:spPr>
              <a:xfrm rot="10800000">
                <a:off x="1980332" y="814963"/>
                <a:ext cx="581400" cy="581400"/>
              </a:xfrm>
              <a:prstGeom prst="pie">
                <a:avLst>
                  <a:gd name="adj1" fmla="val 4028252"/>
                  <a:gd name="adj2" fmla="val 17183677"/>
                </a:avLst>
              </a:pr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 name="Google Shape;291;p30"/>
            <p:cNvSpPr txBox="1"/>
            <p:nvPr/>
          </p:nvSpPr>
          <p:spPr>
            <a:xfrm>
              <a:off x="4334550" y="1255312"/>
              <a:ext cx="509100" cy="26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FFFFFF"/>
                  </a:solidFill>
                  <a:latin typeface="Dosis"/>
                  <a:ea typeface="Dosis"/>
                  <a:cs typeface="Dosis"/>
                  <a:sym typeface="Dosis"/>
                </a:rPr>
                <a:t>03 </a:t>
              </a:r>
              <a:endParaRPr sz="1600">
                <a:solidFill>
                  <a:srgbClr val="FFFFFF"/>
                </a:solidFill>
                <a:latin typeface="Dosis"/>
                <a:ea typeface="Dosis"/>
                <a:cs typeface="Dosis"/>
                <a:sym typeface="Dosis"/>
              </a:endParaRPr>
            </a:p>
          </p:txBody>
        </p:sp>
        <p:sp>
          <p:nvSpPr>
            <p:cNvPr id="292" name="Google Shape;292;p30"/>
            <p:cNvSpPr txBox="1"/>
            <p:nvPr/>
          </p:nvSpPr>
          <p:spPr>
            <a:xfrm>
              <a:off x="3375648" y="2887440"/>
              <a:ext cx="509100" cy="26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51B148"/>
                  </a:solidFill>
                  <a:latin typeface="Dosis"/>
                  <a:ea typeface="Dosis"/>
                  <a:cs typeface="Dosis"/>
                  <a:sym typeface="Dosis"/>
                </a:rPr>
                <a:t>01 </a:t>
              </a:r>
              <a:endParaRPr sz="1600">
                <a:solidFill>
                  <a:srgbClr val="51B148"/>
                </a:solidFill>
                <a:latin typeface="Dosis"/>
                <a:ea typeface="Dosis"/>
                <a:cs typeface="Dosis"/>
                <a:sym typeface="Dosis"/>
              </a:endParaRPr>
            </a:p>
          </p:txBody>
        </p:sp>
        <p:sp>
          <p:nvSpPr>
            <p:cNvPr id="293" name="Google Shape;293;p30"/>
            <p:cNvSpPr txBox="1"/>
            <p:nvPr/>
          </p:nvSpPr>
          <p:spPr>
            <a:xfrm>
              <a:off x="5281877" y="2857865"/>
              <a:ext cx="509100" cy="26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FFFFFF"/>
                  </a:solidFill>
                  <a:latin typeface="Dosis"/>
                  <a:ea typeface="Dosis"/>
                  <a:cs typeface="Dosis"/>
                  <a:sym typeface="Dosis"/>
                </a:rPr>
                <a:t>02 </a:t>
              </a:r>
              <a:endParaRPr sz="1600">
                <a:solidFill>
                  <a:srgbClr val="FFFFFF"/>
                </a:solidFill>
                <a:latin typeface="Dosis"/>
                <a:ea typeface="Dosis"/>
                <a:cs typeface="Dosis"/>
                <a:sym typeface="Dosis"/>
              </a:endParaRPr>
            </a:p>
          </p:txBody>
        </p:sp>
      </p:grpSp>
      <p:pic>
        <p:nvPicPr>
          <p:cNvPr id="294" name="Google Shape;294;p30"/>
          <p:cNvPicPr preferRelativeResize="0"/>
          <p:nvPr/>
        </p:nvPicPr>
        <p:blipFill rotWithShape="1">
          <a:blip r:embed="rId3">
            <a:alphaModFix/>
          </a:blip>
          <a:srcRect l="28120" r="28120"/>
          <a:stretch/>
        </p:blipFill>
        <p:spPr>
          <a:xfrm rot="136920">
            <a:off x="505387" y="431573"/>
            <a:ext cx="1749477" cy="2663589"/>
          </a:xfrm>
          <a:custGeom>
            <a:avLst/>
            <a:gdLst/>
            <a:ahLst/>
            <a:cxnLst/>
            <a:rect l="l" t="t" r="r" b="b"/>
            <a:pathLst>
              <a:path w="17426" h="21367" extrusionOk="0">
                <a:moveTo>
                  <a:pt x="2010" y="0"/>
                </a:moveTo>
                <a:cubicBezTo>
                  <a:pt x="2010" y="0"/>
                  <a:pt x="-1914" y="9793"/>
                  <a:pt x="1203" y="15697"/>
                </a:cubicBezTo>
                <a:cubicBezTo>
                  <a:pt x="4320" y="21600"/>
                  <a:pt x="13293" y="21366"/>
                  <a:pt x="13293" y="21366"/>
                </a:cubicBezTo>
                <a:cubicBezTo>
                  <a:pt x="13293" y="21366"/>
                  <a:pt x="19686" y="16253"/>
                  <a:pt x="16569" y="10352"/>
                </a:cubicBezTo>
                <a:cubicBezTo>
                  <a:pt x="13452" y="4452"/>
                  <a:pt x="2010" y="0"/>
                  <a:pt x="2010" y="0"/>
                </a:cubicBezTo>
                <a:close/>
              </a:path>
            </a:pathLst>
          </a:cu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Shape 155"/>
        <p:cNvGrpSpPr/>
        <p:nvPr/>
      </p:nvGrpSpPr>
      <p:grpSpPr>
        <a:xfrm>
          <a:off x="0" y="0"/>
          <a:ext cx="0" cy="0"/>
          <a:chOff x="0" y="0"/>
          <a:chExt cx="0" cy="0"/>
        </a:xfrm>
      </p:grpSpPr>
      <p:sp>
        <p:nvSpPr>
          <p:cNvPr id="158" name="Google Shape;158;p20"/>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9</a:t>
            </a:fld>
            <a:endParaRPr dirty="0"/>
          </a:p>
        </p:txBody>
      </p:sp>
      <p:pic>
        <p:nvPicPr>
          <p:cNvPr id="6" name="Picture 5">
            <a:extLst>
              <a:ext uri="{FF2B5EF4-FFF2-40B4-BE49-F238E27FC236}">
                <a16:creationId xmlns:a16="http://schemas.microsoft.com/office/drawing/2014/main" id="{6BD889CB-79FC-CC42-B280-33C39185EB0E}"/>
              </a:ext>
            </a:extLst>
          </p:cNvPr>
          <p:cNvPicPr>
            <a:picLocks noChangeAspect="1"/>
          </p:cNvPicPr>
          <p:nvPr/>
        </p:nvPicPr>
        <p:blipFill>
          <a:blip r:embed="rId3"/>
          <a:stretch>
            <a:fillRect/>
          </a:stretch>
        </p:blipFill>
        <p:spPr>
          <a:xfrm>
            <a:off x="2510603" y="1335597"/>
            <a:ext cx="2862513" cy="2862513"/>
          </a:xfrm>
          <a:prstGeom prst="rect">
            <a:avLst/>
          </a:prstGeom>
        </p:spPr>
      </p:pic>
      <p:pic>
        <p:nvPicPr>
          <p:cNvPr id="11" name="Picture 10">
            <a:extLst>
              <a:ext uri="{FF2B5EF4-FFF2-40B4-BE49-F238E27FC236}">
                <a16:creationId xmlns:a16="http://schemas.microsoft.com/office/drawing/2014/main" id="{393900AC-56CB-1646-8B6D-7EA576E1446D}"/>
              </a:ext>
            </a:extLst>
          </p:cNvPr>
          <p:cNvPicPr>
            <a:picLocks noChangeAspect="1"/>
          </p:cNvPicPr>
          <p:nvPr/>
        </p:nvPicPr>
        <p:blipFill>
          <a:blip r:embed="rId4"/>
          <a:stretch>
            <a:fillRect/>
          </a:stretch>
        </p:blipFill>
        <p:spPr>
          <a:xfrm>
            <a:off x="414597" y="932467"/>
            <a:ext cx="2586324" cy="2586324"/>
          </a:xfrm>
          <a:prstGeom prst="rect">
            <a:avLst/>
          </a:prstGeom>
        </p:spPr>
      </p:pic>
      <p:pic>
        <p:nvPicPr>
          <p:cNvPr id="15" name="Picture 14">
            <a:extLst>
              <a:ext uri="{FF2B5EF4-FFF2-40B4-BE49-F238E27FC236}">
                <a16:creationId xmlns:a16="http://schemas.microsoft.com/office/drawing/2014/main" id="{D4049323-41BB-5344-82DF-60C4D349D7FF}"/>
              </a:ext>
            </a:extLst>
          </p:cNvPr>
          <p:cNvPicPr>
            <a:picLocks noChangeAspect="1"/>
          </p:cNvPicPr>
          <p:nvPr/>
        </p:nvPicPr>
        <p:blipFill>
          <a:blip r:embed="rId5"/>
          <a:stretch>
            <a:fillRect/>
          </a:stretch>
        </p:blipFill>
        <p:spPr>
          <a:xfrm>
            <a:off x="5773420" y="984249"/>
            <a:ext cx="3175000" cy="3175000"/>
          </a:xfrm>
          <a:prstGeom prst="rect">
            <a:avLst/>
          </a:prstGeom>
        </p:spPr>
      </p:pic>
    </p:spTree>
    <p:extLst>
      <p:ext uri="{BB962C8B-B14F-4D97-AF65-F5344CB8AC3E}">
        <p14:creationId xmlns:p14="http://schemas.microsoft.com/office/powerpoint/2010/main" val="805617264"/>
      </p:ext>
    </p:extLst>
  </p:cSld>
  <p:clrMapOvr>
    <a:masterClrMapping/>
  </p:clrMapOvr>
</p:sld>
</file>

<file path=ppt/theme/theme1.xml><?xml version="1.0" encoding="utf-8"?>
<a:theme xmlns:a="http://schemas.openxmlformats.org/drawingml/2006/main" name="Solanio template">
  <a:themeElements>
    <a:clrScheme name="Custom 347">
      <a:dk1>
        <a:srgbClr val="484F56"/>
      </a:dk1>
      <a:lt1>
        <a:srgbClr val="FFFFFF"/>
      </a:lt1>
      <a:dk2>
        <a:srgbClr val="666666"/>
      </a:dk2>
      <a:lt2>
        <a:srgbClr val="EEF1F3"/>
      </a:lt2>
      <a:accent1>
        <a:srgbClr val="9BCF63"/>
      </a:accent1>
      <a:accent2>
        <a:srgbClr val="51B148"/>
      </a:accent2>
      <a:accent3>
        <a:srgbClr val="B8F567"/>
      </a:accent3>
      <a:accent4>
        <a:srgbClr val="484F56"/>
      </a:accent4>
      <a:accent5>
        <a:srgbClr val="89A8BF"/>
      </a:accent5>
      <a:accent6>
        <a:srgbClr val="E0E8EE"/>
      </a:accent6>
      <a:hlink>
        <a:srgbClr val="9BCF6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1577</TotalTime>
  <Words>303</Words>
  <Application>Microsoft Macintosh PowerPoint</Application>
  <PresentationFormat>On-screen Show (16:9)</PresentationFormat>
  <Paragraphs>63</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Pontano Sans</vt:lpstr>
      <vt:lpstr>Dosis</vt:lpstr>
      <vt:lpstr>Dosis ExtraLight</vt:lpstr>
      <vt:lpstr>Solanio template</vt:lpstr>
      <vt:lpstr>e-Clean</vt:lpstr>
      <vt:lpstr>Question?</vt:lpstr>
      <vt:lpstr>Before…</vt:lpstr>
      <vt:lpstr>278 749</vt:lpstr>
      <vt:lpstr>Answer to the question</vt:lpstr>
      <vt:lpstr>Social issues that went viral bcoz of youth.</vt:lpstr>
      <vt:lpstr>Electronic Clean  (e-Clean)</vt:lpstr>
      <vt:lpstr>Our process is easy</vt:lpstr>
      <vt:lpstr>PowerPoint Presentation</vt:lpstr>
      <vt:lpstr>Data we providing to municipality</vt:lpstr>
      <vt:lpstr>Data we providing to municipality</vt:lpstr>
      <vt:lpstr>Our process is easy</vt:lpstr>
      <vt:lpstr>Rewards we have in mind…</vt:lpstr>
      <vt:lpstr>PowerPoint Presentation</vt:lpstr>
      <vt:lpstr>Limitations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e-Clean</dc:title>
  <cp:lastModifiedBy>Mzwakhe Besho</cp:lastModifiedBy>
  <cp:revision>18</cp:revision>
  <dcterms:modified xsi:type="dcterms:W3CDTF">2021-02-28T10:17:27Z</dcterms:modified>
</cp:coreProperties>
</file>