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Lst>
  <p:sldSz cx="12192000" cy="68580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n-US" sz="2600" b="1" strike="noStrike" cap="all" spc="-1">
              <a:solidFill>
                <a:srgbClr val="000000"/>
              </a:solidFill>
              <a:latin typeface="Calibri Light"/>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8B6D6D69-3485-4A2B-B2F1-453802E8FE98}" type="datetime">
              <a:rPr lang="en-US" sz="1200" b="0" strike="noStrike" spc="-1">
                <a:solidFill>
                  <a:srgbClr val="8B8B8B"/>
                </a:solidFill>
                <a:latin typeface="Calibri"/>
              </a:rPr>
              <a:t>2/27/2021</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BF85DC1A-E4E1-42C0-AB84-9CB86134534F}"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1" strike="noStrike" cap="all" spc="-1">
              <a:solidFill>
                <a:srgbClr val="000000"/>
              </a:solidFill>
              <a:latin typeface="Calibri Light"/>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Click to 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43"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E087B1A2-C369-4E84-B6C3-93214DA267C5}" type="datetime">
              <a:rPr lang="en-US" sz="1200" b="0" strike="noStrike" spc="-1">
                <a:solidFill>
                  <a:srgbClr val="8B8B8B"/>
                </a:solidFill>
                <a:latin typeface="Calibri"/>
              </a:rPr>
              <a:t>2/27/2021</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15023E56-0EEA-4193-8770-55439AA90077}"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 Id="rId5" Type="http://schemas.openxmlformats.org/officeDocument/2006/relationships/image" Target="../media/image16.png"/><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CustomShape 1"/>
          <p:cNvSpPr/>
          <p:nvPr/>
        </p:nvSpPr>
        <p:spPr>
          <a:xfrm>
            <a:off x="2880" y="0"/>
            <a:ext cx="1218852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83" name="CustomShape 2"/>
          <p:cNvSpPr/>
          <p:nvPr/>
        </p:nvSpPr>
        <p:spPr>
          <a:xfrm>
            <a:off x="0" y="0"/>
            <a:ext cx="12188520" cy="685764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p:style>
      </p:sp>
      <p:grpSp>
        <p:nvGrpSpPr>
          <p:cNvPr id="84" name="Group 3"/>
          <p:cNvGrpSpPr/>
          <p:nvPr/>
        </p:nvGrpSpPr>
        <p:grpSpPr>
          <a:xfrm>
            <a:off x="0" y="2075760"/>
            <a:ext cx="12395880" cy="4440240"/>
            <a:chOff x="0" y="2075760"/>
            <a:chExt cx="12395880" cy="4440240"/>
          </a:xfrm>
        </p:grpSpPr>
        <p:sp>
          <p:nvSpPr>
            <p:cNvPr id="85" name="CustomShape 4"/>
            <p:cNvSpPr/>
            <p:nvPr/>
          </p:nvSpPr>
          <p:spPr>
            <a:xfrm rot="4500000">
              <a:off x="7942320" y="2507400"/>
              <a:ext cx="3563640" cy="356364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86" name="CustomShape 5"/>
            <p:cNvSpPr/>
            <p:nvPr/>
          </p:nvSpPr>
          <p:spPr>
            <a:xfrm rot="16200000">
              <a:off x="10434960" y="4049280"/>
              <a:ext cx="1381320" cy="138132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87" name="CustomShape 6"/>
            <p:cNvSpPr/>
            <p:nvPr/>
          </p:nvSpPr>
          <p:spPr>
            <a:xfrm rot="16200000">
              <a:off x="0" y="2075760"/>
              <a:ext cx="3143880" cy="3143880"/>
            </a:xfrm>
            <a:prstGeom prst="ellipse">
              <a:avLst/>
            </a:prstGeom>
            <a:gradFill rotWithShape="0">
              <a:gsLst>
                <a:gs pos="0">
                  <a:srgbClr val="333F4F"/>
                </a:gs>
                <a:gs pos="100000">
                  <a:srgbClr val="222A35"/>
                </a:gs>
              </a:gsLst>
              <a:lin ang="0"/>
            </a:gradFill>
            <a:ln>
              <a:noFill/>
            </a:ln>
          </p:spPr>
          <p:style>
            <a:lnRef idx="2">
              <a:schemeClr val="accent1">
                <a:shade val="50000"/>
              </a:schemeClr>
            </a:lnRef>
            <a:fillRef idx="1">
              <a:schemeClr val="accent1"/>
            </a:fillRef>
            <a:effectRef idx="0">
              <a:schemeClr val="accent1"/>
            </a:effectRef>
            <a:fontRef idx="minor"/>
          </p:style>
        </p:sp>
        <p:sp>
          <p:nvSpPr>
            <p:cNvPr id="88" name="CustomShape 7"/>
            <p:cNvSpPr/>
            <p:nvPr/>
          </p:nvSpPr>
          <p:spPr>
            <a:xfrm rot="12600000">
              <a:off x="10150920" y="4271040"/>
              <a:ext cx="1897560" cy="1897560"/>
            </a:xfrm>
            <a:prstGeom prst="ellipse">
              <a:avLst/>
            </a:prstGeom>
            <a:gradFill rotWithShape="0">
              <a:gsLst>
                <a:gs pos="0">
                  <a:srgbClr val="333F4F"/>
                </a:gs>
                <a:gs pos="100000">
                  <a:srgbClr val="333F4F"/>
                </a:gs>
              </a:gsLst>
              <a:lin ang="18000000"/>
            </a:gradFill>
            <a:ln>
              <a:noFill/>
            </a:ln>
          </p:spPr>
          <p:style>
            <a:lnRef idx="2">
              <a:schemeClr val="accent1">
                <a:shade val="50000"/>
              </a:schemeClr>
            </a:lnRef>
            <a:fillRef idx="1">
              <a:schemeClr val="accent1"/>
            </a:fillRef>
            <a:effectRef idx="0">
              <a:schemeClr val="accent1"/>
            </a:effectRef>
            <a:fontRef idx="minor"/>
          </p:style>
        </p:sp>
        <p:sp>
          <p:nvSpPr>
            <p:cNvPr id="89" name="CustomShape 8"/>
            <p:cNvSpPr/>
            <p:nvPr/>
          </p:nvSpPr>
          <p:spPr>
            <a:xfrm rot="4500000">
              <a:off x="2046960" y="3040560"/>
              <a:ext cx="2579040" cy="257904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90" name="CustomShape 9"/>
            <p:cNvSpPr/>
            <p:nvPr/>
          </p:nvSpPr>
          <p:spPr>
            <a:xfrm rot="4500000">
              <a:off x="2224800" y="3193920"/>
              <a:ext cx="2242800" cy="2242800"/>
            </a:xfrm>
            <a:prstGeom prst="ellipse">
              <a:avLst/>
            </a:prstGeom>
            <a:noFill/>
            <a:ln w="31680">
              <a:solidFill>
                <a:srgbClr val="8497B0"/>
              </a:solidFill>
            </a:ln>
          </p:spPr>
          <p:style>
            <a:lnRef idx="2">
              <a:schemeClr val="accent1">
                <a:shade val="50000"/>
              </a:schemeClr>
            </a:lnRef>
            <a:fillRef idx="1">
              <a:schemeClr val="accent1"/>
            </a:fillRef>
            <a:effectRef idx="0">
              <a:schemeClr val="accent1"/>
            </a:effectRef>
            <a:fontRef idx="minor"/>
          </p:style>
        </p:sp>
      </p:grpSp>
      <p:sp>
        <p:nvSpPr>
          <p:cNvPr id="91" name="CustomShape 10"/>
          <p:cNvSpPr/>
          <p:nvPr/>
        </p:nvSpPr>
        <p:spPr>
          <a:xfrm rot="16200000">
            <a:off x="10438200" y="1042920"/>
            <a:ext cx="2796120" cy="711000"/>
          </a:xfrm>
          <a:prstGeom prst="rect">
            <a:avLst/>
          </a:prstGeom>
          <a:gradFill rotWithShape="0">
            <a:gsLst>
              <a:gs pos="0">
                <a:srgbClr val="ADB9CA"/>
              </a:gs>
              <a:gs pos="100000">
                <a:srgbClr val="333F4F"/>
              </a:gs>
            </a:gsLst>
            <a:lin ang="3000000"/>
          </a:gradFill>
          <a:ln>
            <a:noFill/>
          </a:ln>
        </p:spPr>
        <p:style>
          <a:lnRef idx="2">
            <a:schemeClr val="accent1">
              <a:shade val="50000"/>
            </a:schemeClr>
          </a:lnRef>
          <a:fillRef idx="1">
            <a:schemeClr val="accent1"/>
          </a:fillRef>
          <a:effectRef idx="0">
            <a:schemeClr val="accent1"/>
          </a:effectRef>
          <a:fontRef idx="minor"/>
        </p:style>
      </p:sp>
      <p:grpSp>
        <p:nvGrpSpPr>
          <p:cNvPr id="92" name="Group 11"/>
          <p:cNvGrpSpPr/>
          <p:nvPr/>
        </p:nvGrpSpPr>
        <p:grpSpPr>
          <a:xfrm>
            <a:off x="11259360" y="317520"/>
            <a:ext cx="548640" cy="549000"/>
            <a:chOff x="11259360" y="317520"/>
            <a:chExt cx="548640" cy="549000"/>
          </a:xfrm>
        </p:grpSpPr>
        <p:sp>
          <p:nvSpPr>
            <p:cNvPr id="93" name="Line 12"/>
            <p:cNvSpPr/>
            <p:nvPr/>
          </p:nvSpPr>
          <p:spPr>
            <a:xfrm>
              <a:off x="11259360" y="31752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94" name="Line 13"/>
            <p:cNvSpPr/>
            <p:nvPr/>
          </p:nvSpPr>
          <p:spPr>
            <a:xfrm>
              <a:off x="11259360" y="50040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95" name="Line 14"/>
            <p:cNvSpPr/>
            <p:nvPr/>
          </p:nvSpPr>
          <p:spPr>
            <a:xfrm>
              <a:off x="11259360" y="68328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96" name="Line 15"/>
            <p:cNvSpPr/>
            <p:nvPr/>
          </p:nvSpPr>
          <p:spPr>
            <a:xfrm>
              <a:off x="11259360" y="86652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grpSp>
      <p:sp>
        <p:nvSpPr>
          <p:cNvPr id="97" name="CustomShape 16"/>
          <p:cNvSpPr/>
          <p:nvPr/>
        </p:nvSpPr>
        <p:spPr>
          <a:xfrm rot="10800000">
            <a:off x="360" y="6140520"/>
            <a:ext cx="6095520" cy="711000"/>
          </a:xfrm>
          <a:prstGeom prst="rect">
            <a:avLst/>
          </a:prstGeom>
          <a:gradFill rotWithShape="0">
            <a:gsLst>
              <a:gs pos="0">
                <a:srgbClr val="222A35"/>
              </a:gs>
              <a:gs pos="100000">
                <a:srgbClr val="8497B0"/>
              </a:gs>
            </a:gsLst>
            <a:lin ang="19200000"/>
          </a:gradFill>
          <a:ln>
            <a:noFill/>
          </a:ln>
        </p:spPr>
        <p:style>
          <a:lnRef idx="2">
            <a:schemeClr val="accent1">
              <a:shade val="50000"/>
            </a:schemeClr>
          </a:lnRef>
          <a:fillRef idx="1">
            <a:schemeClr val="accent1"/>
          </a:fillRef>
          <a:effectRef idx="0">
            <a:schemeClr val="accent1"/>
          </a:effectRef>
          <a:fontRef idx="minor"/>
        </p:style>
      </p:sp>
      <p:grpSp>
        <p:nvGrpSpPr>
          <p:cNvPr id="98" name="Group 17"/>
          <p:cNvGrpSpPr/>
          <p:nvPr/>
        </p:nvGrpSpPr>
        <p:grpSpPr>
          <a:xfrm>
            <a:off x="984600" y="5572080"/>
            <a:ext cx="549000" cy="1285920"/>
            <a:chOff x="984600" y="5572080"/>
            <a:chExt cx="549000" cy="1285920"/>
          </a:xfrm>
        </p:grpSpPr>
        <p:sp>
          <p:nvSpPr>
            <p:cNvPr id="99" name="Line 18"/>
            <p:cNvSpPr/>
            <p:nvPr/>
          </p:nvSpPr>
          <p:spPr>
            <a:xfrm>
              <a:off x="153360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00" name="Line 19"/>
            <p:cNvSpPr/>
            <p:nvPr/>
          </p:nvSpPr>
          <p:spPr>
            <a:xfrm>
              <a:off x="135072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01" name="Line 20"/>
            <p:cNvSpPr/>
            <p:nvPr/>
          </p:nvSpPr>
          <p:spPr>
            <a:xfrm>
              <a:off x="116748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02" name="Line 21"/>
            <p:cNvSpPr/>
            <p:nvPr/>
          </p:nvSpPr>
          <p:spPr>
            <a:xfrm>
              <a:off x="98460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grpSp>
      <p:pic>
        <p:nvPicPr>
          <p:cNvPr id="103" name="Graphic 6"/>
          <p:cNvPicPr/>
          <p:nvPr/>
        </p:nvPicPr>
        <p:blipFill>
          <a:blip r:embed="rId2"/>
          <a:stretch/>
        </p:blipFill>
        <p:spPr>
          <a:xfrm>
            <a:off x="8143200" y="-88560"/>
            <a:ext cx="3984120" cy="3984120"/>
          </a:xfrm>
          <a:prstGeom prst="rect">
            <a:avLst/>
          </a:prstGeom>
          <a:ln>
            <a:noFill/>
          </a:ln>
        </p:spPr>
      </p:pic>
      <p:pic>
        <p:nvPicPr>
          <p:cNvPr id="104" name="Graphic 8"/>
          <p:cNvPicPr/>
          <p:nvPr/>
        </p:nvPicPr>
        <p:blipFill>
          <a:blip r:embed="rId3"/>
          <a:stretch/>
        </p:blipFill>
        <p:spPr>
          <a:xfrm>
            <a:off x="6382440" y="4412160"/>
            <a:ext cx="1955520" cy="1955520"/>
          </a:xfrm>
          <a:prstGeom prst="rect">
            <a:avLst/>
          </a:prstGeom>
          <a:ln>
            <a:noFill/>
          </a:ln>
        </p:spPr>
      </p:pic>
      <p:pic>
        <p:nvPicPr>
          <p:cNvPr id="105" name="Graphic 10"/>
          <p:cNvPicPr/>
          <p:nvPr/>
        </p:nvPicPr>
        <p:blipFill>
          <a:blip r:embed="rId4"/>
          <a:stretch/>
        </p:blipFill>
        <p:spPr>
          <a:xfrm>
            <a:off x="10240560" y="4954320"/>
            <a:ext cx="1955520" cy="1955520"/>
          </a:xfrm>
          <a:prstGeom prst="rect">
            <a:avLst/>
          </a:prstGeom>
          <a:ln>
            <a:noFill/>
          </a:ln>
        </p:spPr>
      </p:pic>
      <p:pic>
        <p:nvPicPr>
          <p:cNvPr id="106" name="Graphic 4"/>
          <p:cNvPicPr/>
          <p:nvPr/>
        </p:nvPicPr>
        <p:blipFill>
          <a:blip r:embed="rId5"/>
          <a:stretch/>
        </p:blipFill>
        <p:spPr>
          <a:xfrm>
            <a:off x="210600" y="640800"/>
            <a:ext cx="6013080" cy="6013080"/>
          </a:xfrm>
          <a:prstGeom prst="rect">
            <a:avLst/>
          </a:prstGeom>
          <a:ln>
            <a:noFill/>
          </a:ln>
        </p:spPr>
      </p:pic>
      <p:sp>
        <p:nvSpPr>
          <p:cNvPr id="107" name="TextShape 22"/>
          <p:cNvSpPr txBox="1"/>
          <p:nvPr/>
        </p:nvSpPr>
        <p:spPr>
          <a:xfrm>
            <a:off x="2194200" y="-850320"/>
            <a:ext cx="7314840" cy="2701800"/>
          </a:xfrm>
          <a:prstGeom prst="rect">
            <a:avLst/>
          </a:prstGeom>
          <a:noFill/>
          <a:ln>
            <a:noFill/>
          </a:ln>
        </p:spPr>
        <p:txBody>
          <a:bodyPr anchor="b">
            <a:normAutofit/>
          </a:bodyPr>
          <a:lstStyle/>
          <a:p>
            <a:pPr marL="685800" indent="-685440" algn="ctr">
              <a:lnSpc>
                <a:spcPct val="90000"/>
              </a:lnSpc>
              <a:buClr>
                <a:srgbClr val="FFFFFF"/>
              </a:buClr>
              <a:buFont typeface="Wingdings" charset="2"/>
              <a:buChar char=""/>
            </a:pPr>
            <a:r>
              <a:rPr lang="en-US" sz="4800" b="1" strike="noStrike" spc="-1">
                <a:solidFill>
                  <a:srgbClr val="FFFFFF"/>
                </a:solidFill>
                <a:latin typeface="Calibri Light"/>
              </a:rPr>
              <a:t>Introduction To Digital Skills in South Africa</a:t>
            </a:r>
            <a:endParaRPr lang="en-US" sz="4800" b="0" strike="noStrike" spc="-1">
              <a:solidFill>
                <a:srgbClr val="000000"/>
              </a:solidFill>
              <a:latin typeface="Calibri"/>
            </a:endParaRPr>
          </a:p>
        </p:txBody>
      </p:sp>
      <p:sp>
        <p:nvSpPr>
          <p:cNvPr id="108" name="TextShape 23"/>
          <p:cNvSpPr txBox="1"/>
          <p:nvPr/>
        </p:nvSpPr>
        <p:spPr>
          <a:xfrm>
            <a:off x="2209320" y="2178720"/>
            <a:ext cx="7314840" cy="2615400"/>
          </a:xfrm>
          <a:prstGeom prst="rect">
            <a:avLst/>
          </a:prstGeom>
          <a:noFill/>
          <a:ln>
            <a:noFill/>
          </a:ln>
        </p:spPr>
        <p:txBody>
          <a:bodyPr>
            <a:normAutofit/>
          </a:bodyPr>
          <a:lstStyle/>
          <a:p>
            <a:pPr marL="343080" indent="-342720" algn="ctr">
              <a:lnSpc>
                <a:spcPct val="90000"/>
              </a:lnSpc>
              <a:spcBef>
                <a:spcPts val="1001"/>
              </a:spcBef>
              <a:buClr>
                <a:srgbClr val="FFFFFF"/>
              </a:buClr>
              <a:buFont typeface="Wingdings" charset="2"/>
              <a:buChar char=""/>
            </a:pPr>
            <a:r>
              <a:rPr lang="en-US" sz="2400" b="0" strike="noStrike" spc="-1" dirty="0">
                <a:solidFill>
                  <a:srgbClr val="FFFFFF"/>
                </a:solidFill>
                <a:latin typeface="Calibri"/>
              </a:rPr>
              <a:t>Living in an unequally divided country with various </a:t>
            </a:r>
            <a:r>
              <a:rPr lang="en-US" sz="2400" b="0" strike="noStrike" spc="-1" dirty="0" err="1">
                <a:solidFill>
                  <a:srgbClr val="FFFFFF"/>
                </a:solidFill>
                <a:latin typeface="Calibri"/>
              </a:rPr>
              <a:t>speculatory</a:t>
            </a:r>
            <a:r>
              <a:rPr lang="en-US" sz="2400" b="0" strike="noStrike" spc="-1" dirty="0">
                <a:solidFill>
                  <a:srgbClr val="FFFFFF"/>
                </a:solidFill>
                <a:latin typeface="Calibri"/>
              </a:rPr>
              <a:t> levels of gender inequality, poverty in Digital Skills.</a:t>
            </a:r>
            <a:endParaRPr lang="en-US" sz="2400" b="0" strike="noStrike" spc="-1" dirty="0">
              <a:latin typeface="Arial"/>
            </a:endParaRPr>
          </a:p>
          <a:p>
            <a:pPr marL="343080" indent="-342720" algn="ctr">
              <a:lnSpc>
                <a:spcPct val="90000"/>
              </a:lnSpc>
              <a:spcBef>
                <a:spcPts val="1001"/>
              </a:spcBef>
              <a:buClr>
                <a:srgbClr val="FFFFFF"/>
              </a:buClr>
              <a:buFont typeface="Wingdings" charset="2"/>
              <a:buChar char=""/>
            </a:pPr>
            <a:r>
              <a:rPr lang="en-US" sz="2400" b="0" strike="noStrike" spc="-1" dirty="0">
                <a:solidFill>
                  <a:srgbClr val="FFFFFF"/>
                </a:solidFill>
                <a:latin typeface="Calibri"/>
              </a:rPr>
              <a:t>We will be looking at  the impact these factors have in various sectors such as rural, suburban and township areas in South Africa on the overall rate of implementation with regards to the 4IR.</a:t>
            </a:r>
            <a:endParaRPr lang="en-US" sz="2400" b="0"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9C9C9"/>
        </a:solidFill>
        <a:effectLst/>
      </p:bgPr>
    </p:bg>
    <p:spTree>
      <p:nvGrpSpPr>
        <p:cNvPr id="1" name=""/>
        <p:cNvGrpSpPr/>
        <p:nvPr/>
      </p:nvGrpSpPr>
      <p:grpSpPr>
        <a:xfrm>
          <a:off x="0" y="0"/>
          <a:ext cx="0" cy="0"/>
          <a:chOff x="0" y="0"/>
          <a:chExt cx="0" cy="0"/>
        </a:xfrm>
      </p:grpSpPr>
      <p:sp>
        <p:nvSpPr>
          <p:cNvPr id="109" name="CustomShape 1"/>
          <p:cNvSpPr/>
          <p:nvPr/>
        </p:nvSpPr>
        <p:spPr>
          <a:xfrm>
            <a:off x="-50760" y="0"/>
            <a:ext cx="12188520" cy="685764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10" name="TextShape 2"/>
          <p:cNvSpPr txBox="1"/>
          <p:nvPr/>
        </p:nvSpPr>
        <p:spPr>
          <a:xfrm>
            <a:off x="2152440" y="343800"/>
            <a:ext cx="6991200" cy="1637280"/>
          </a:xfrm>
          <a:prstGeom prst="rect">
            <a:avLst/>
          </a:prstGeom>
          <a:noFill/>
          <a:ln>
            <a:noFill/>
          </a:ln>
        </p:spPr>
        <p:txBody>
          <a:bodyPr anchor="b">
            <a:normAutofit/>
          </a:bodyPr>
          <a:lstStyle/>
          <a:p>
            <a:pPr marL="685800" indent="-685440">
              <a:lnSpc>
                <a:spcPct val="90000"/>
              </a:lnSpc>
              <a:buClr>
                <a:srgbClr val="181717"/>
              </a:buClr>
              <a:buFont typeface="Wingdings" charset="2"/>
              <a:buChar char=""/>
            </a:pPr>
            <a:r>
              <a:rPr lang="en-US" sz="5200" b="1" strike="noStrike" spc="-1">
                <a:solidFill>
                  <a:srgbClr val="181717"/>
                </a:solidFill>
                <a:latin typeface="Calibri Light"/>
              </a:rPr>
              <a:t>Digital Literacy In The 21</a:t>
            </a:r>
            <a:r>
              <a:rPr lang="en-US" sz="5200" b="1" strike="noStrike" spc="-1" baseline="30000">
                <a:solidFill>
                  <a:srgbClr val="181717"/>
                </a:solidFill>
                <a:latin typeface="Calibri Light"/>
              </a:rPr>
              <a:t>st </a:t>
            </a:r>
            <a:r>
              <a:rPr lang="en-US" sz="5200" b="1" strike="noStrike" spc="-1">
                <a:solidFill>
                  <a:srgbClr val="181717"/>
                </a:solidFill>
                <a:latin typeface="Calibri Light"/>
              </a:rPr>
              <a:t>Century</a:t>
            </a:r>
            <a:endParaRPr lang="en-US" sz="5200" b="0" strike="noStrike" spc="-1">
              <a:solidFill>
                <a:srgbClr val="000000"/>
              </a:solidFill>
              <a:latin typeface="Calibri"/>
            </a:endParaRPr>
          </a:p>
        </p:txBody>
      </p:sp>
      <p:sp>
        <p:nvSpPr>
          <p:cNvPr id="111" name="TextShape 3"/>
          <p:cNvSpPr txBox="1"/>
          <p:nvPr/>
        </p:nvSpPr>
        <p:spPr>
          <a:xfrm>
            <a:off x="2599200" y="2698920"/>
            <a:ext cx="6888600" cy="3264120"/>
          </a:xfrm>
          <a:prstGeom prst="rect">
            <a:avLst/>
          </a:prstGeom>
          <a:noFill/>
          <a:ln>
            <a:noFill/>
          </a:ln>
        </p:spPr>
        <p:txBody>
          <a:bodyPr>
            <a:normAutofit/>
          </a:bodyPr>
          <a:lstStyle/>
          <a:p>
            <a:pPr marL="343080" indent="-342720">
              <a:lnSpc>
                <a:spcPct val="90000"/>
              </a:lnSpc>
              <a:spcBef>
                <a:spcPts val="1001"/>
              </a:spcBef>
              <a:buClr>
                <a:srgbClr val="000000"/>
              </a:buClr>
              <a:buFont typeface="Wingdings" charset="2"/>
              <a:buChar char=""/>
            </a:pPr>
            <a:r>
              <a:rPr lang="en-US" sz="2000" b="0" strike="noStrike" spc="-1">
                <a:solidFill>
                  <a:srgbClr val="000000"/>
                </a:solidFill>
                <a:latin typeface="Calibri"/>
              </a:rPr>
              <a:t>The world is moving fast when it comes to new technology and adapting to them and many believe that we are already in the 4IR.</a:t>
            </a:r>
            <a:endParaRPr lang="en-US" sz="2000" b="0" strike="noStrike" spc="-1">
              <a:latin typeface="Arial"/>
            </a:endParaRPr>
          </a:p>
          <a:p>
            <a:pPr marL="343080" indent="-342720">
              <a:lnSpc>
                <a:spcPct val="90000"/>
              </a:lnSpc>
              <a:spcBef>
                <a:spcPts val="1001"/>
              </a:spcBef>
              <a:buClr>
                <a:srgbClr val="000000"/>
              </a:buClr>
              <a:buFont typeface="Wingdings" charset="2"/>
              <a:buChar char=""/>
            </a:pPr>
            <a:r>
              <a:rPr lang="en-US" sz="2000" b="0" strike="noStrike" spc="-1">
                <a:solidFill>
                  <a:srgbClr val="000000"/>
                </a:solidFill>
                <a:latin typeface="Calibri"/>
              </a:rPr>
              <a:t>When it comes to access to technology in South Africa, learners do not have access to technology and therefore at a disadvantage. To have good Digital Literacy/skill depends on the household expenditure and area for example Rural areas have a lower Digital Skill compared to Urban areas.</a:t>
            </a:r>
            <a:endParaRPr lang="en-US" sz="2000" b="0" strike="noStrike" spc="-1">
              <a:latin typeface="Arial"/>
            </a:endParaRPr>
          </a:p>
        </p:txBody>
      </p:sp>
      <p:pic>
        <p:nvPicPr>
          <p:cNvPr id="112" name="Graphic 4"/>
          <p:cNvPicPr/>
          <p:nvPr/>
        </p:nvPicPr>
        <p:blipFill>
          <a:blip r:embed="rId2"/>
          <a:stretch/>
        </p:blipFill>
        <p:spPr>
          <a:xfrm>
            <a:off x="1009080" y="269640"/>
            <a:ext cx="1054440" cy="1389240"/>
          </a:xfrm>
          <a:prstGeom prst="rect">
            <a:avLst/>
          </a:prstGeom>
          <a:ln>
            <a:noFill/>
          </a:ln>
        </p:spPr>
      </p:pic>
      <p:pic>
        <p:nvPicPr>
          <p:cNvPr id="113" name="Graphic 10"/>
          <p:cNvPicPr/>
          <p:nvPr/>
        </p:nvPicPr>
        <p:blipFill>
          <a:blip r:embed="rId3"/>
          <a:stretch/>
        </p:blipFill>
        <p:spPr>
          <a:xfrm>
            <a:off x="10039680" y="2556000"/>
            <a:ext cx="1531800" cy="1389240"/>
          </a:xfrm>
          <a:prstGeom prst="rect">
            <a:avLst/>
          </a:prstGeom>
          <a:ln>
            <a:noFill/>
          </a:ln>
        </p:spPr>
      </p:pic>
      <p:pic>
        <p:nvPicPr>
          <p:cNvPr id="114" name="Graphic 14"/>
          <p:cNvPicPr/>
          <p:nvPr/>
        </p:nvPicPr>
        <p:blipFill>
          <a:blip r:embed="rId4"/>
          <a:stretch/>
        </p:blipFill>
        <p:spPr>
          <a:xfrm>
            <a:off x="10357200" y="89640"/>
            <a:ext cx="1817280" cy="1569600"/>
          </a:xfrm>
          <a:prstGeom prst="rect">
            <a:avLst/>
          </a:prstGeom>
          <a:ln>
            <a:noFill/>
          </a:ln>
        </p:spPr>
      </p:pic>
      <p:pic>
        <p:nvPicPr>
          <p:cNvPr id="115" name="Graphic 8"/>
          <p:cNvPicPr/>
          <p:nvPr/>
        </p:nvPicPr>
        <p:blipFill>
          <a:blip r:embed="rId5"/>
          <a:stretch/>
        </p:blipFill>
        <p:spPr>
          <a:xfrm>
            <a:off x="-87480" y="2362680"/>
            <a:ext cx="1909800" cy="2022120"/>
          </a:xfrm>
          <a:prstGeom prst="rect">
            <a:avLst/>
          </a:prstGeom>
          <a:ln>
            <a:noFill/>
          </a:ln>
        </p:spPr>
      </p:pic>
      <p:pic>
        <p:nvPicPr>
          <p:cNvPr id="116" name="Graphic 12"/>
          <p:cNvPicPr/>
          <p:nvPr/>
        </p:nvPicPr>
        <p:blipFill>
          <a:blip r:embed="rId6"/>
          <a:stretch/>
        </p:blipFill>
        <p:spPr>
          <a:xfrm>
            <a:off x="-108000" y="5068800"/>
            <a:ext cx="1909800" cy="1788840"/>
          </a:xfrm>
          <a:prstGeom prst="rect">
            <a:avLst/>
          </a:prstGeom>
          <a:ln>
            <a:noFill/>
          </a:ln>
        </p:spPr>
      </p:pic>
      <p:pic>
        <p:nvPicPr>
          <p:cNvPr id="117" name="Graphic 6"/>
          <p:cNvPicPr/>
          <p:nvPr/>
        </p:nvPicPr>
        <p:blipFill>
          <a:blip r:embed="rId7"/>
          <a:stretch/>
        </p:blipFill>
        <p:spPr>
          <a:xfrm>
            <a:off x="10293480" y="5068800"/>
            <a:ext cx="2120400" cy="2120400"/>
          </a:xfrm>
          <a:prstGeom prst="rect">
            <a:avLst/>
          </a:prstGeom>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43C0B"/>
        </a:solidFill>
        <a:effectLst/>
      </p:bgPr>
    </p:bg>
    <p:spTree>
      <p:nvGrpSpPr>
        <p:cNvPr id="1" name=""/>
        <p:cNvGrpSpPr/>
        <p:nvPr/>
      </p:nvGrpSpPr>
      <p:grpSpPr>
        <a:xfrm>
          <a:off x="0" y="0"/>
          <a:ext cx="0" cy="0"/>
          <a:chOff x="0" y="0"/>
          <a:chExt cx="0" cy="0"/>
        </a:xfrm>
      </p:grpSpPr>
      <p:sp>
        <p:nvSpPr>
          <p:cNvPr id="118" name="CustomShape 1"/>
          <p:cNvSpPr/>
          <p:nvPr/>
        </p:nvSpPr>
        <p:spPr>
          <a:xfrm>
            <a:off x="2880" y="0"/>
            <a:ext cx="1218852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19" name="CustomShape 2"/>
          <p:cNvSpPr/>
          <p:nvPr/>
        </p:nvSpPr>
        <p:spPr>
          <a:xfrm>
            <a:off x="0" y="0"/>
            <a:ext cx="12188520" cy="685764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p:style>
      </p:sp>
      <p:grpSp>
        <p:nvGrpSpPr>
          <p:cNvPr id="120" name="Group 3"/>
          <p:cNvGrpSpPr/>
          <p:nvPr/>
        </p:nvGrpSpPr>
        <p:grpSpPr>
          <a:xfrm>
            <a:off x="0" y="2075760"/>
            <a:ext cx="12395880" cy="4440240"/>
            <a:chOff x="0" y="2075760"/>
            <a:chExt cx="12395880" cy="4440240"/>
          </a:xfrm>
        </p:grpSpPr>
        <p:sp>
          <p:nvSpPr>
            <p:cNvPr id="121" name="CustomShape 4"/>
            <p:cNvSpPr/>
            <p:nvPr/>
          </p:nvSpPr>
          <p:spPr>
            <a:xfrm rot="4500000">
              <a:off x="7942320" y="2507400"/>
              <a:ext cx="3563640" cy="356364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122" name="CustomShape 5"/>
            <p:cNvSpPr/>
            <p:nvPr/>
          </p:nvSpPr>
          <p:spPr>
            <a:xfrm rot="16200000">
              <a:off x="10434960" y="4049280"/>
              <a:ext cx="1381320" cy="138132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123" name="CustomShape 6"/>
            <p:cNvSpPr/>
            <p:nvPr/>
          </p:nvSpPr>
          <p:spPr>
            <a:xfrm rot="16200000">
              <a:off x="0" y="2075760"/>
              <a:ext cx="3143880" cy="3143880"/>
            </a:xfrm>
            <a:prstGeom prst="ellipse">
              <a:avLst/>
            </a:prstGeom>
            <a:gradFill rotWithShape="0">
              <a:gsLst>
                <a:gs pos="0">
                  <a:srgbClr val="333F4F"/>
                </a:gs>
                <a:gs pos="100000">
                  <a:srgbClr val="222A35"/>
                </a:gs>
              </a:gsLst>
              <a:lin ang="0"/>
            </a:gradFill>
            <a:ln>
              <a:noFill/>
            </a:ln>
          </p:spPr>
          <p:style>
            <a:lnRef idx="2">
              <a:schemeClr val="accent1">
                <a:shade val="50000"/>
              </a:schemeClr>
            </a:lnRef>
            <a:fillRef idx="1">
              <a:schemeClr val="accent1"/>
            </a:fillRef>
            <a:effectRef idx="0">
              <a:schemeClr val="accent1"/>
            </a:effectRef>
            <a:fontRef idx="minor"/>
          </p:style>
        </p:sp>
        <p:sp>
          <p:nvSpPr>
            <p:cNvPr id="124" name="CustomShape 7"/>
            <p:cNvSpPr/>
            <p:nvPr/>
          </p:nvSpPr>
          <p:spPr>
            <a:xfrm rot="12600000">
              <a:off x="10150920" y="4271040"/>
              <a:ext cx="1897560" cy="1897560"/>
            </a:xfrm>
            <a:prstGeom prst="ellipse">
              <a:avLst/>
            </a:prstGeom>
            <a:gradFill rotWithShape="0">
              <a:gsLst>
                <a:gs pos="0">
                  <a:srgbClr val="333F4F"/>
                </a:gs>
                <a:gs pos="100000">
                  <a:srgbClr val="333F4F"/>
                </a:gs>
              </a:gsLst>
              <a:lin ang="18000000"/>
            </a:gradFill>
            <a:ln>
              <a:noFill/>
            </a:ln>
          </p:spPr>
          <p:style>
            <a:lnRef idx="2">
              <a:schemeClr val="accent1">
                <a:shade val="50000"/>
              </a:schemeClr>
            </a:lnRef>
            <a:fillRef idx="1">
              <a:schemeClr val="accent1"/>
            </a:fillRef>
            <a:effectRef idx="0">
              <a:schemeClr val="accent1"/>
            </a:effectRef>
            <a:fontRef idx="minor"/>
          </p:style>
        </p:sp>
        <p:sp>
          <p:nvSpPr>
            <p:cNvPr id="125" name="CustomShape 8"/>
            <p:cNvSpPr/>
            <p:nvPr/>
          </p:nvSpPr>
          <p:spPr>
            <a:xfrm rot="4500000">
              <a:off x="2046960" y="3040560"/>
              <a:ext cx="2579040" cy="2579040"/>
            </a:xfrm>
            <a:prstGeom prst="ellipse">
              <a:avLst/>
            </a:prstGeom>
            <a:noFill/>
            <a:ln w="31680">
              <a:solidFill>
                <a:srgbClr val="8497B0"/>
              </a:solidFill>
              <a:prstDash val="sysDot"/>
            </a:ln>
          </p:spPr>
          <p:style>
            <a:lnRef idx="2">
              <a:schemeClr val="accent1">
                <a:shade val="50000"/>
              </a:schemeClr>
            </a:lnRef>
            <a:fillRef idx="1">
              <a:schemeClr val="accent1"/>
            </a:fillRef>
            <a:effectRef idx="0">
              <a:schemeClr val="accent1"/>
            </a:effectRef>
            <a:fontRef idx="minor"/>
          </p:style>
        </p:sp>
        <p:sp>
          <p:nvSpPr>
            <p:cNvPr id="126" name="CustomShape 9"/>
            <p:cNvSpPr/>
            <p:nvPr/>
          </p:nvSpPr>
          <p:spPr>
            <a:xfrm rot="4500000">
              <a:off x="2224800" y="3193920"/>
              <a:ext cx="2242800" cy="2242800"/>
            </a:xfrm>
            <a:prstGeom prst="ellipse">
              <a:avLst/>
            </a:prstGeom>
            <a:noFill/>
            <a:ln w="31680">
              <a:solidFill>
                <a:srgbClr val="8497B0"/>
              </a:solidFill>
            </a:ln>
          </p:spPr>
          <p:style>
            <a:lnRef idx="2">
              <a:schemeClr val="accent1">
                <a:shade val="50000"/>
              </a:schemeClr>
            </a:lnRef>
            <a:fillRef idx="1">
              <a:schemeClr val="accent1"/>
            </a:fillRef>
            <a:effectRef idx="0">
              <a:schemeClr val="accent1"/>
            </a:effectRef>
            <a:fontRef idx="minor"/>
          </p:style>
        </p:sp>
      </p:grpSp>
      <p:sp>
        <p:nvSpPr>
          <p:cNvPr id="127" name="CustomShape 10"/>
          <p:cNvSpPr/>
          <p:nvPr/>
        </p:nvSpPr>
        <p:spPr>
          <a:xfrm rot="16200000">
            <a:off x="10438200" y="1042920"/>
            <a:ext cx="2796120" cy="711000"/>
          </a:xfrm>
          <a:prstGeom prst="rect">
            <a:avLst/>
          </a:prstGeom>
          <a:gradFill rotWithShape="0">
            <a:gsLst>
              <a:gs pos="0">
                <a:srgbClr val="ADB9CA"/>
              </a:gs>
              <a:gs pos="100000">
                <a:srgbClr val="333F4F"/>
              </a:gs>
            </a:gsLst>
            <a:lin ang="3000000"/>
          </a:gradFill>
          <a:ln>
            <a:noFill/>
          </a:ln>
        </p:spPr>
        <p:style>
          <a:lnRef idx="2">
            <a:schemeClr val="accent1">
              <a:shade val="50000"/>
            </a:schemeClr>
          </a:lnRef>
          <a:fillRef idx="1">
            <a:schemeClr val="accent1"/>
          </a:fillRef>
          <a:effectRef idx="0">
            <a:schemeClr val="accent1"/>
          </a:effectRef>
          <a:fontRef idx="minor"/>
        </p:style>
      </p:sp>
      <p:grpSp>
        <p:nvGrpSpPr>
          <p:cNvPr id="128" name="Group 11"/>
          <p:cNvGrpSpPr/>
          <p:nvPr/>
        </p:nvGrpSpPr>
        <p:grpSpPr>
          <a:xfrm>
            <a:off x="11259360" y="317520"/>
            <a:ext cx="548640" cy="549000"/>
            <a:chOff x="11259360" y="317520"/>
            <a:chExt cx="548640" cy="549000"/>
          </a:xfrm>
        </p:grpSpPr>
        <p:sp>
          <p:nvSpPr>
            <p:cNvPr id="129" name="Line 12"/>
            <p:cNvSpPr/>
            <p:nvPr/>
          </p:nvSpPr>
          <p:spPr>
            <a:xfrm>
              <a:off x="11259360" y="31752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0" name="Line 13"/>
            <p:cNvSpPr/>
            <p:nvPr/>
          </p:nvSpPr>
          <p:spPr>
            <a:xfrm>
              <a:off x="11259360" y="50040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1" name="Line 14"/>
            <p:cNvSpPr/>
            <p:nvPr/>
          </p:nvSpPr>
          <p:spPr>
            <a:xfrm>
              <a:off x="11259360" y="68328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2" name="Line 15"/>
            <p:cNvSpPr/>
            <p:nvPr/>
          </p:nvSpPr>
          <p:spPr>
            <a:xfrm>
              <a:off x="11259360" y="866520"/>
              <a:ext cx="548640" cy="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grpSp>
      <p:sp>
        <p:nvSpPr>
          <p:cNvPr id="133" name="CustomShape 16"/>
          <p:cNvSpPr/>
          <p:nvPr/>
        </p:nvSpPr>
        <p:spPr>
          <a:xfrm rot="10800000">
            <a:off x="360" y="6140520"/>
            <a:ext cx="6095520" cy="711000"/>
          </a:xfrm>
          <a:prstGeom prst="rect">
            <a:avLst/>
          </a:prstGeom>
          <a:gradFill rotWithShape="0">
            <a:gsLst>
              <a:gs pos="0">
                <a:srgbClr val="222A35"/>
              </a:gs>
              <a:gs pos="100000">
                <a:srgbClr val="8497B0"/>
              </a:gs>
            </a:gsLst>
            <a:lin ang="19200000"/>
          </a:gradFill>
          <a:ln>
            <a:noFill/>
          </a:ln>
        </p:spPr>
        <p:style>
          <a:lnRef idx="2">
            <a:schemeClr val="accent1">
              <a:shade val="50000"/>
            </a:schemeClr>
          </a:lnRef>
          <a:fillRef idx="1">
            <a:schemeClr val="accent1"/>
          </a:fillRef>
          <a:effectRef idx="0">
            <a:schemeClr val="accent1"/>
          </a:effectRef>
          <a:fontRef idx="minor"/>
        </p:style>
      </p:sp>
      <p:grpSp>
        <p:nvGrpSpPr>
          <p:cNvPr id="134" name="Group 17"/>
          <p:cNvGrpSpPr/>
          <p:nvPr/>
        </p:nvGrpSpPr>
        <p:grpSpPr>
          <a:xfrm>
            <a:off x="984600" y="5572080"/>
            <a:ext cx="549000" cy="1285920"/>
            <a:chOff x="984600" y="5572080"/>
            <a:chExt cx="549000" cy="1285920"/>
          </a:xfrm>
        </p:grpSpPr>
        <p:sp>
          <p:nvSpPr>
            <p:cNvPr id="135" name="Line 18"/>
            <p:cNvSpPr/>
            <p:nvPr/>
          </p:nvSpPr>
          <p:spPr>
            <a:xfrm>
              <a:off x="153360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6" name="Line 19"/>
            <p:cNvSpPr/>
            <p:nvPr/>
          </p:nvSpPr>
          <p:spPr>
            <a:xfrm>
              <a:off x="135072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7" name="Line 20"/>
            <p:cNvSpPr/>
            <p:nvPr/>
          </p:nvSpPr>
          <p:spPr>
            <a:xfrm>
              <a:off x="116748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sp>
          <p:nvSpPr>
            <p:cNvPr id="138" name="Line 21"/>
            <p:cNvSpPr/>
            <p:nvPr/>
          </p:nvSpPr>
          <p:spPr>
            <a:xfrm>
              <a:off x="984600" y="5572080"/>
              <a:ext cx="0" cy="1285920"/>
            </a:xfrm>
            <a:prstGeom prst="line">
              <a:avLst/>
            </a:prstGeom>
            <a:ln w="31680" cap="rnd">
              <a:solidFill>
                <a:srgbClr val="8497B0"/>
              </a:solidFill>
              <a:prstDash val="sysDot"/>
              <a:round/>
            </a:ln>
          </p:spPr>
          <p:style>
            <a:lnRef idx="1">
              <a:schemeClr val="accent1"/>
            </a:lnRef>
            <a:fillRef idx="0">
              <a:schemeClr val="accent1"/>
            </a:fillRef>
            <a:effectRef idx="0">
              <a:schemeClr val="accent1"/>
            </a:effectRef>
            <a:fontRef idx="minor"/>
          </p:style>
        </p:sp>
      </p:grpSp>
      <p:pic>
        <p:nvPicPr>
          <p:cNvPr id="139" name="Graphic 6"/>
          <p:cNvPicPr/>
          <p:nvPr/>
        </p:nvPicPr>
        <p:blipFill>
          <a:blip r:embed="rId2"/>
          <a:stretch/>
        </p:blipFill>
        <p:spPr>
          <a:xfrm>
            <a:off x="6165720" y="406800"/>
            <a:ext cx="5355720" cy="5355720"/>
          </a:xfrm>
          <a:prstGeom prst="rect">
            <a:avLst/>
          </a:prstGeom>
          <a:ln>
            <a:noFill/>
          </a:ln>
        </p:spPr>
      </p:pic>
      <p:pic>
        <p:nvPicPr>
          <p:cNvPr id="140" name="Graphic 4"/>
          <p:cNvPicPr/>
          <p:nvPr/>
        </p:nvPicPr>
        <p:blipFill>
          <a:blip r:embed="rId3"/>
          <a:stretch/>
        </p:blipFill>
        <p:spPr>
          <a:xfrm>
            <a:off x="285480" y="357120"/>
            <a:ext cx="5495040" cy="5355720"/>
          </a:xfrm>
          <a:prstGeom prst="rect">
            <a:avLst/>
          </a:prstGeom>
          <a:ln>
            <a:noFill/>
          </a:ln>
        </p:spPr>
      </p:pic>
      <p:sp>
        <p:nvSpPr>
          <p:cNvPr id="141" name="TextShape 22"/>
          <p:cNvSpPr txBox="1"/>
          <p:nvPr/>
        </p:nvSpPr>
        <p:spPr>
          <a:xfrm>
            <a:off x="2221560" y="184320"/>
            <a:ext cx="7314840" cy="2408400"/>
          </a:xfrm>
          <a:prstGeom prst="rect">
            <a:avLst/>
          </a:prstGeom>
          <a:noFill/>
          <a:ln>
            <a:noFill/>
          </a:ln>
        </p:spPr>
        <p:txBody>
          <a:bodyPr anchor="b">
            <a:normAutofit/>
          </a:bodyPr>
          <a:lstStyle/>
          <a:p>
            <a:pPr marL="685800" indent="-685440" algn="ctr">
              <a:lnSpc>
                <a:spcPct val="90000"/>
              </a:lnSpc>
              <a:buClr>
                <a:srgbClr val="FFFFFF"/>
              </a:buClr>
              <a:buFont typeface="Wingdings" charset="2"/>
              <a:buChar char=""/>
            </a:pPr>
            <a:r>
              <a:rPr lang="en-US" sz="4800" b="1" strike="noStrike" spc="-1">
                <a:solidFill>
                  <a:srgbClr val="FFFFFF"/>
                </a:solidFill>
                <a:latin typeface="Calibri Light"/>
              </a:rPr>
              <a:t>Different Types Of Digital Skills</a:t>
            </a:r>
            <a:endParaRPr lang="en-US" sz="4800" b="0" strike="noStrike" spc="-1">
              <a:solidFill>
                <a:srgbClr val="000000"/>
              </a:solidFill>
              <a:latin typeface="Calibri"/>
            </a:endParaRPr>
          </a:p>
        </p:txBody>
      </p:sp>
      <p:sp>
        <p:nvSpPr>
          <p:cNvPr id="142" name="TextShape 23"/>
          <p:cNvSpPr txBox="1"/>
          <p:nvPr/>
        </p:nvSpPr>
        <p:spPr>
          <a:xfrm>
            <a:off x="2578680" y="2676240"/>
            <a:ext cx="7314840" cy="3564720"/>
          </a:xfrm>
          <a:prstGeom prst="rect">
            <a:avLst/>
          </a:prstGeom>
          <a:noFill/>
          <a:ln>
            <a:noFill/>
          </a:ln>
        </p:spPr>
        <p:txBody>
          <a:bodyPr>
            <a:normAutofit/>
          </a:bodyPr>
          <a:lstStyle/>
          <a:p>
            <a:pPr marL="343080" indent="-342720" algn="ctr">
              <a:lnSpc>
                <a:spcPct val="90000"/>
              </a:lnSpc>
              <a:spcBef>
                <a:spcPts val="1001"/>
              </a:spcBef>
              <a:buClr>
                <a:srgbClr val="FFFFFF"/>
              </a:buClr>
              <a:buFont typeface="Wingdings" charset="2"/>
              <a:buChar char=""/>
            </a:pPr>
            <a:r>
              <a:rPr lang="en-US" sz="2000" b="0" strike="noStrike" spc="-1">
                <a:solidFill>
                  <a:srgbClr val="FFFFFF"/>
                </a:solidFill>
                <a:latin typeface="Calibri"/>
              </a:rPr>
              <a:t>Digital Ownership: Having the permission to access data and information on knowledge you wish to know.</a:t>
            </a:r>
            <a:endParaRPr lang="en-US" sz="2000" b="0" strike="noStrike" spc="-1">
              <a:latin typeface="Arial"/>
            </a:endParaRPr>
          </a:p>
          <a:p>
            <a:pPr marL="343080" indent="-342720" algn="ctr">
              <a:lnSpc>
                <a:spcPct val="90000"/>
              </a:lnSpc>
              <a:spcBef>
                <a:spcPts val="1001"/>
              </a:spcBef>
              <a:buClr>
                <a:srgbClr val="FFFFFF"/>
              </a:buClr>
              <a:buFont typeface="Wingdings" charset="2"/>
              <a:buChar char=""/>
            </a:pPr>
            <a:r>
              <a:rPr lang="en-US" sz="2000" b="0" strike="noStrike" spc="-1">
                <a:solidFill>
                  <a:srgbClr val="FFFFFF"/>
                </a:solidFill>
                <a:latin typeface="Calibri"/>
              </a:rPr>
              <a:t>Digital Access: Able to fully participate in digital society, includes computers and the Internet.</a:t>
            </a:r>
            <a:endParaRPr lang="en-US" sz="2000" b="0" strike="noStrike" spc="-1">
              <a:latin typeface="Arial"/>
            </a:endParaRPr>
          </a:p>
          <a:p>
            <a:pPr marL="343080" indent="-342720" algn="ctr">
              <a:lnSpc>
                <a:spcPct val="90000"/>
              </a:lnSpc>
              <a:spcBef>
                <a:spcPts val="1001"/>
              </a:spcBef>
              <a:buClr>
                <a:srgbClr val="FFFFFF"/>
              </a:buClr>
              <a:buFont typeface="Wingdings" charset="2"/>
              <a:buChar char=""/>
            </a:pPr>
            <a:r>
              <a:rPr lang="en-US" sz="2000" b="0" strike="noStrike" spc="-1">
                <a:solidFill>
                  <a:srgbClr val="FFFFFF"/>
                </a:solidFill>
                <a:latin typeface="Calibri"/>
              </a:rPr>
              <a:t>Digital Awareness: Able to understand technology and how to use it in a manner where you can now understand digital interaction and work in it.</a:t>
            </a:r>
            <a:endParaRPr lang="en-US" sz="2000" b="0" strike="noStrike" spc="-1">
              <a:latin typeface="Arial"/>
            </a:endParaRPr>
          </a:p>
          <a:p>
            <a:pPr marL="343080" indent="-342720" algn="ctr">
              <a:lnSpc>
                <a:spcPct val="90000"/>
              </a:lnSpc>
              <a:spcBef>
                <a:spcPts val="1001"/>
              </a:spcBef>
              <a:buClr>
                <a:srgbClr val="FFFFFF"/>
              </a:buClr>
              <a:buFont typeface="Wingdings" charset="2"/>
              <a:buChar char=""/>
            </a:pPr>
            <a:r>
              <a:rPr lang="en-US" sz="2000" b="0" strike="noStrike" spc="-1">
                <a:solidFill>
                  <a:srgbClr val="FFFFFF"/>
                </a:solidFill>
                <a:latin typeface="Calibri"/>
              </a:rPr>
              <a:t>21</a:t>
            </a:r>
            <a:r>
              <a:rPr lang="en-US" sz="2000" b="0" strike="noStrike" spc="-1" baseline="30000">
                <a:solidFill>
                  <a:srgbClr val="FFFFFF"/>
                </a:solidFill>
                <a:latin typeface="Calibri"/>
              </a:rPr>
              <a:t>st</a:t>
            </a:r>
            <a:r>
              <a:rPr lang="en-US" sz="2000" b="0" strike="noStrike" spc="-1">
                <a:solidFill>
                  <a:srgbClr val="FFFFFF"/>
                </a:solidFill>
                <a:latin typeface="Calibri"/>
              </a:rPr>
              <a:t> Century Skill: Able to succussed in today's world, with knowledge from school, college and employers and have a set of skill in technology</a:t>
            </a:r>
            <a:r>
              <a:rPr lang="en-US" sz="1700" b="0" strike="noStrike" spc="-1">
                <a:solidFill>
                  <a:srgbClr val="FFFFFF"/>
                </a:solidFill>
                <a:latin typeface="Calibri"/>
              </a:rPr>
              <a:t>.</a:t>
            </a:r>
            <a:endParaRPr lang="en-US" sz="17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 name="CustomShape 1"/>
          <p:cNvSpPr/>
          <p:nvPr/>
        </p:nvSpPr>
        <p:spPr>
          <a:xfrm>
            <a:off x="0" y="0"/>
            <a:ext cx="1219176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grpSp>
        <p:nvGrpSpPr>
          <p:cNvPr id="144" name="Group 2"/>
          <p:cNvGrpSpPr/>
          <p:nvPr/>
        </p:nvGrpSpPr>
        <p:grpSpPr>
          <a:xfrm>
            <a:off x="0" y="0"/>
            <a:ext cx="12191760" cy="6857640"/>
            <a:chOff x="0" y="0"/>
            <a:chExt cx="12191760" cy="6857640"/>
          </a:xfrm>
        </p:grpSpPr>
        <p:sp>
          <p:nvSpPr>
            <p:cNvPr id="145" name="CustomShape 3"/>
            <p:cNvSpPr/>
            <p:nvPr/>
          </p:nvSpPr>
          <p:spPr>
            <a:xfrm>
              <a:off x="0" y="0"/>
              <a:ext cx="12191760" cy="685764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146" name="CustomShape 4"/>
            <p:cNvSpPr/>
            <p:nvPr/>
          </p:nvSpPr>
          <p:spPr>
            <a:xfrm>
              <a:off x="0" y="0"/>
              <a:ext cx="12191760" cy="6857640"/>
            </a:xfrm>
            <a:prstGeom prst="rect">
              <a:avLst/>
            </a:prstGeom>
            <a:solidFill>
              <a:schemeClr val="accent1">
                <a:lumMod val="50000"/>
                <a:alpha val="25000"/>
              </a:schemeClr>
            </a:solidFill>
            <a:ln>
              <a:noFill/>
            </a:ln>
          </p:spPr>
          <p:style>
            <a:lnRef idx="0">
              <a:scrgbClr r="0" g="0" b="0"/>
            </a:lnRef>
            <a:fillRef idx="0">
              <a:scrgbClr r="0" g="0" b="0"/>
            </a:fillRef>
            <a:effectRef idx="0">
              <a:scrgbClr r="0" g="0" b="0"/>
            </a:effectRef>
            <a:fontRef idx="minor"/>
          </p:style>
        </p:sp>
      </p:grpSp>
      <p:sp>
        <p:nvSpPr>
          <p:cNvPr id="147" name="TextShape 5"/>
          <p:cNvSpPr txBox="1"/>
          <p:nvPr/>
        </p:nvSpPr>
        <p:spPr>
          <a:xfrm>
            <a:off x="765000" y="662400"/>
            <a:ext cx="7007040" cy="1491840"/>
          </a:xfrm>
          <a:prstGeom prst="rect">
            <a:avLst/>
          </a:prstGeom>
          <a:noFill/>
          <a:ln>
            <a:noFill/>
          </a:ln>
        </p:spPr>
        <p:txBody>
          <a:bodyPr>
            <a:normAutofit/>
          </a:bodyPr>
          <a:lstStyle/>
          <a:p>
            <a:pPr marL="571680" indent="-571320">
              <a:lnSpc>
                <a:spcPct val="90000"/>
              </a:lnSpc>
              <a:buClr>
                <a:srgbClr val="0D0D0D"/>
              </a:buClr>
              <a:buFont typeface="Wingdings" charset="2"/>
              <a:buChar char=""/>
            </a:pPr>
            <a:r>
              <a:rPr lang="en-US" sz="4400" b="1" strike="noStrike" spc="-1">
                <a:solidFill>
                  <a:srgbClr val="0D0D0D"/>
                </a:solidFill>
                <a:latin typeface="Calibri Light"/>
              </a:rPr>
              <a:t>Poverty &amp; Social Inclusion In Digital Skills</a:t>
            </a:r>
            <a:endParaRPr lang="en-US" sz="4400" b="1" strike="noStrike" cap="all" spc="-1">
              <a:solidFill>
                <a:srgbClr val="000000"/>
              </a:solidFill>
              <a:latin typeface="Calibri Light"/>
            </a:endParaRPr>
          </a:p>
        </p:txBody>
      </p:sp>
      <p:sp>
        <p:nvSpPr>
          <p:cNvPr id="148" name="TextShape 6"/>
          <p:cNvSpPr txBox="1"/>
          <p:nvPr/>
        </p:nvSpPr>
        <p:spPr>
          <a:xfrm>
            <a:off x="765000" y="2286000"/>
            <a:ext cx="7007040" cy="3844440"/>
          </a:xfrm>
          <a:prstGeom prst="rect">
            <a:avLst/>
          </a:prstGeom>
          <a:noFill/>
          <a:ln>
            <a:noFill/>
          </a:ln>
        </p:spPr>
        <p:txBody>
          <a:bodyPr>
            <a:normAutofit lnSpcReduction="10000"/>
          </a:bodyPr>
          <a:lstStyle/>
          <a:p>
            <a:pPr marL="228600" indent="-228240">
              <a:lnSpc>
                <a:spcPct val="90000"/>
              </a:lnSpc>
              <a:spcBef>
                <a:spcPts val="1001"/>
              </a:spcBef>
              <a:buClr>
                <a:srgbClr val="0D0D0D"/>
              </a:buClr>
              <a:buFont typeface="Wingdings" charset="2"/>
              <a:buChar char=""/>
            </a:pPr>
            <a:r>
              <a:rPr lang="en-US" sz="1700" b="0" strike="noStrike" spc="-1" dirty="0">
                <a:solidFill>
                  <a:srgbClr val="0D0D0D"/>
                </a:solidFill>
                <a:latin typeface="Calibri"/>
              </a:rPr>
              <a:t>The digital division is caused by poverty, unemployment and  inequality. There are skilled </a:t>
            </a:r>
            <a:r>
              <a:rPr lang="en-US" sz="1700" b="0" strike="noStrike" spc="-1" dirty="0" err="1">
                <a:solidFill>
                  <a:srgbClr val="0D0D0D"/>
                </a:solidFill>
                <a:latin typeface="Calibri"/>
              </a:rPr>
              <a:t>programmes</a:t>
            </a:r>
            <a:r>
              <a:rPr lang="en-US" sz="1700" b="0" strike="noStrike" spc="-1" dirty="0">
                <a:solidFill>
                  <a:srgbClr val="0D0D0D"/>
                </a:solidFill>
                <a:latin typeface="Calibri"/>
              </a:rPr>
              <a:t> that lack the right technology that they could use, and </a:t>
            </a:r>
            <a:r>
              <a:rPr lang="en-US" sz="1700" b="0" strike="noStrike" spc="-1" dirty="0">
                <a:solidFill>
                  <a:srgbClr val="FFFF00"/>
                </a:solidFill>
                <a:latin typeface="Calibri"/>
              </a:rPr>
              <a:t>woman are denied the chance to access the digital services with equal rights as those of their male counterparts </a:t>
            </a:r>
            <a:r>
              <a:rPr lang="en-US" sz="1700" spc="-1" dirty="0">
                <a:solidFill>
                  <a:srgbClr val="FF0000"/>
                </a:solidFill>
                <a:latin typeface="Calibri"/>
              </a:rPr>
              <a:t>(What do think of this yellow-highlighted line?)</a:t>
            </a:r>
          </a:p>
          <a:p>
            <a:pPr marL="228600" indent="-228240">
              <a:lnSpc>
                <a:spcPct val="90000"/>
              </a:lnSpc>
              <a:spcBef>
                <a:spcPts val="1001"/>
              </a:spcBef>
              <a:buClr>
                <a:srgbClr val="0D0D0D"/>
              </a:buClr>
              <a:buFont typeface="Wingdings" charset="2"/>
              <a:buChar char=""/>
            </a:pPr>
            <a:r>
              <a:rPr lang="en-US" sz="1700" b="0" strike="noStrike" spc="-1" dirty="0">
                <a:solidFill>
                  <a:srgbClr val="FF0000"/>
                </a:solidFill>
                <a:latin typeface="Calibri"/>
              </a:rPr>
              <a:t>Balancing urban and rural communication infrastructure</a:t>
            </a:r>
          </a:p>
          <a:p>
            <a:pPr marL="228600" indent="-228240">
              <a:lnSpc>
                <a:spcPct val="90000"/>
              </a:lnSpc>
              <a:spcBef>
                <a:spcPts val="1001"/>
              </a:spcBef>
              <a:buClr>
                <a:srgbClr val="0D0D0D"/>
              </a:buClr>
              <a:buFont typeface="Wingdings" charset="2"/>
              <a:buChar char=""/>
            </a:pPr>
            <a:r>
              <a:rPr lang="en-US" sz="1700" b="0" strike="noStrike" spc="-1" dirty="0">
                <a:solidFill>
                  <a:srgbClr val="0D0D0D"/>
                </a:solidFill>
                <a:latin typeface="Calibri"/>
              </a:rPr>
              <a:t>With access to digital skills the poor can arm themselves with knowledge to eradicate poverty. This strategy of providing people in developing countries with digital skills can be adopted:</a:t>
            </a:r>
            <a:endParaRPr lang="en-US" sz="1700" b="0" strike="noStrike" spc="-1" dirty="0">
              <a:solidFill>
                <a:srgbClr val="000000"/>
              </a:solidFill>
              <a:latin typeface="Calibri"/>
            </a:endParaRPr>
          </a:p>
          <a:p>
            <a:pPr marL="514440" indent="-514080">
              <a:lnSpc>
                <a:spcPct val="90000"/>
              </a:lnSpc>
              <a:spcBef>
                <a:spcPts val="1001"/>
              </a:spcBef>
              <a:buClr>
                <a:srgbClr val="0D0D0D"/>
              </a:buClr>
              <a:buFont typeface="Arial"/>
              <a:buAutoNum type="arabicPeriod"/>
            </a:pPr>
            <a:r>
              <a:rPr lang="en-US" sz="1700" b="0" strike="noStrike" spc="-1" dirty="0">
                <a:solidFill>
                  <a:srgbClr val="0D0D0D"/>
                </a:solidFill>
                <a:latin typeface="Calibri"/>
              </a:rPr>
              <a:t>Train the citizens with skills to make them employable, with internships</a:t>
            </a:r>
            <a:endParaRPr lang="en-US" sz="1700" b="0" strike="noStrike" spc="-1" dirty="0">
              <a:solidFill>
                <a:srgbClr val="000000"/>
              </a:solidFill>
              <a:latin typeface="Calibri"/>
            </a:endParaRPr>
          </a:p>
          <a:p>
            <a:pPr marL="514440" indent="-514080">
              <a:lnSpc>
                <a:spcPct val="90000"/>
              </a:lnSpc>
              <a:spcBef>
                <a:spcPts val="1001"/>
              </a:spcBef>
              <a:buClr>
                <a:srgbClr val="0D0D0D"/>
              </a:buClr>
              <a:buFont typeface="Arial"/>
              <a:buAutoNum type="arabicPeriod"/>
            </a:pPr>
            <a:r>
              <a:rPr lang="en-US" sz="1700" b="0" strike="noStrike" spc="-1" dirty="0">
                <a:solidFill>
                  <a:srgbClr val="0D0D0D"/>
                </a:solidFill>
                <a:latin typeface="Calibri"/>
              </a:rPr>
              <a:t>Uplift the community by teaching them digital skills</a:t>
            </a:r>
            <a:endParaRPr lang="en-US" sz="1700" b="0" strike="noStrike" spc="-1" dirty="0">
              <a:solidFill>
                <a:srgbClr val="000000"/>
              </a:solidFill>
              <a:latin typeface="Calibri"/>
            </a:endParaRPr>
          </a:p>
          <a:p>
            <a:pPr marL="514440" indent="-514080">
              <a:lnSpc>
                <a:spcPct val="90000"/>
              </a:lnSpc>
              <a:spcBef>
                <a:spcPts val="1001"/>
              </a:spcBef>
              <a:buClr>
                <a:srgbClr val="0D0D0D"/>
              </a:buClr>
              <a:buFont typeface="Arial"/>
              <a:buAutoNum type="arabicPeriod"/>
            </a:pPr>
            <a:r>
              <a:rPr lang="en-US" sz="1700" b="0" strike="noStrike" spc="-1" dirty="0">
                <a:solidFill>
                  <a:srgbClr val="0D0D0D"/>
                </a:solidFill>
                <a:latin typeface="Calibri"/>
              </a:rPr>
              <a:t>Educate people about the negative impacts of socio-cultural norms on women</a:t>
            </a:r>
          </a:p>
          <a:p>
            <a:pPr marL="514440" indent="-514080">
              <a:lnSpc>
                <a:spcPct val="90000"/>
              </a:lnSpc>
              <a:spcBef>
                <a:spcPts val="1001"/>
              </a:spcBef>
              <a:buClr>
                <a:srgbClr val="0D0D0D"/>
              </a:buClr>
              <a:buFont typeface="Arial"/>
              <a:buAutoNum type="arabicPeriod"/>
            </a:pPr>
            <a:r>
              <a:rPr lang="en-US" sz="1700" b="0" strike="noStrike" spc="-1" dirty="0">
                <a:solidFill>
                  <a:srgbClr val="FF0000"/>
                </a:solidFill>
                <a:latin typeface="Calibri"/>
              </a:rPr>
              <a:t>Cyber</a:t>
            </a:r>
            <a:r>
              <a:rPr lang="en-US" sz="1700" spc="-1" dirty="0">
                <a:solidFill>
                  <a:srgbClr val="FF0000"/>
                </a:solidFill>
                <a:latin typeface="Calibri"/>
              </a:rPr>
              <a:t>crimes and Cybersecurity</a:t>
            </a:r>
            <a:endParaRPr lang="en-US" sz="1700" b="0" strike="noStrike" spc="-1" dirty="0">
              <a:solidFill>
                <a:srgbClr val="FF0000"/>
              </a:solidFill>
              <a:latin typeface="Calibri"/>
            </a:endParaRPr>
          </a:p>
        </p:txBody>
      </p:sp>
      <p:sp>
        <p:nvSpPr>
          <p:cNvPr id="149" name="CustomShape 7"/>
          <p:cNvSpPr/>
          <p:nvPr/>
        </p:nvSpPr>
        <p:spPr>
          <a:xfrm>
            <a:off x="7959600" y="0"/>
            <a:ext cx="4231800" cy="3700800"/>
          </a:xfrm>
          <a:custGeom>
            <a:avLst/>
            <a:gdLst/>
            <a:ahLst/>
            <a:cxnLst/>
            <a:rect l="l" t="t" r="r" b="b"/>
            <a:pathLst>
              <a:path w="4232332" h="3701000">
                <a:moveTo>
                  <a:pt x="319701" y="0"/>
                </a:moveTo>
                <a:lnTo>
                  <a:pt x="4232332" y="0"/>
                </a:lnTo>
                <a:lnTo>
                  <a:pt x="4232332" y="3034486"/>
                </a:lnTo>
                <a:lnTo>
                  <a:pt x="4230268" y="3035198"/>
                </a:lnTo>
                <a:lnTo>
                  <a:pt x="4185051" y="3049231"/>
                </a:lnTo>
                <a:lnTo>
                  <a:pt x="4136714" y="3061706"/>
                </a:lnTo>
                <a:lnTo>
                  <a:pt x="4089935" y="3074180"/>
                </a:lnTo>
                <a:lnTo>
                  <a:pt x="4043158" y="3088214"/>
                </a:lnTo>
                <a:lnTo>
                  <a:pt x="3997940" y="3103806"/>
                </a:lnTo>
                <a:lnTo>
                  <a:pt x="3955840" y="3122518"/>
                </a:lnTo>
                <a:lnTo>
                  <a:pt x="3916860" y="3144346"/>
                </a:lnTo>
                <a:lnTo>
                  <a:pt x="3882555" y="3172413"/>
                </a:lnTo>
                <a:lnTo>
                  <a:pt x="3846692" y="3203599"/>
                </a:lnTo>
                <a:lnTo>
                  <a:pt x="3815506" y="3239461"/>
                </a:lnTo>
                <a:lnTo>
                  <a:pt x="3785881" y="3276884"/>
                </a:lnTo>
                <a:lnTo>
                  <a:pt x="3756254" y="3315864"/>
                </a:lnTo>
                <a:lnTo>
                  <a:pt x="3726629" y="3354846"/>
                </a:lnTo>
                <a:lnTo>
                  <a:pt x="3697003" y="3392268"/>
                </a:lnTo>
                <a:lnTo>
                  <a:pt x="3664258" y="3428131"/>
                </a:lnTo>
                <a:lnTo>
                  <a:pt x="3631513" y="3459315"/>
                </a:lnTo>
                <a:lnTo>
                  <a:pt x="3594093" y="3485823"/>
                </a:lnTo>
                <a:lnTo>
                  <a:pt x="3555111" y="3506094"/>
                </a:lnTo>
                <a:lnTo>
                  <a:pt x="3508332" y="3520128"/>
                </a:lnTo>
                <a:lnTo>
                  <a:pt x="3459994" y="3526365"/>
                </a:lnTo>
                <a:lnTo>
                  <a:pt x="3410100" y="3527923"/>
                </a:lnTo>
                <a:lnTo>
                  <a:pt x="3357084" y="3523245"/>
                </a:lnTo>
                <a:lnTo>
                  <a:pt x="3304070" y="3517009"/>
                </a:lnTo>
                <a:lnTo>
                  <a:pt x="3251054" y="3509211"/>
                </a:lnTo>
                <a:lnTo>
                  <a:pt x="3198040" y="3502976"/>
                </a:lnTo>
                <a:lnTo>
                  <a:pt x="3145024" y="3499857"/>
                </a:lnTo>
                <a:lnTo>
                  <a:pt x="3093569" y="3499857"/>
                </a:lnTo>
                <a:lnTo>
                  <a:pt x="3045233" y="3506094"/>
                </a:lnTo>
                <a:lnTo>
                  <a:pt x="2995337" y="3518569"/>
                </a:lnTo>
                <a:lnTo>
                  <a:pt x="2950118" y="3537278"/>
                </a:lnTo>
                <a:lnTo>
                  <a:pt x="2903340" y="3562227"/>
                </a:lnTo>
                <a:lnTo>
                  <a:pt x="2856564" y="3587176"/>
                </a:lnTo>
                <a:lnTo>
                  <a:pt x="2809785" y="3615241"/>
                </a:lnTo>
                <a:lnTo>
                  <a:pt x="2764565" y="3641749"/>
                </a:lnTo>
                <a:lnTo>
                  <a:pt x="2716230" y="3665138"/>
                </a:lnTo>
                <a:lnTo>
                  <a:pt x="2669451" y="3683850"/>
                </a:lnTo>
                <a:lnTo>
                  <a:pt x="2621114" y="3696324"/>
                </a:lnTo>
                <a:lnTo>
                  <a:pt x="2571219" y="3701000"/>
                </a:lnTo>
                <a:lnTo>
                  <a:pt x="2521322" y="3696324"/>
                </a:lnTo>
                <a:lnTo>
                  <a:pt x="2472985" y="3683850"/>
                </a:lnTo>
                <a:lnTo>
                  <a:pt x="2426209" y="3665138"/>
                </a:lnTo>
                <a:lnTo>
                  <a:pt x="2377871" y="3641749"/>
                </a:lnTo>
                <a:lnTo>
                  <a:pt x="2332651" y="3615241"/>
                </a:lnTo>
                <a:lnTo>
                  <a:pt x="2285874" y="3587176"/>
                </a:lnTo>
                <a:lnTo>
                  <a:pt x="2239096" y="3562227"/>
                </a:lnTo>
                <a:lnTo>
                  <a:pt x="2192319" y="3537278"/>
                </a:lnTo>
                <a:lnTo>
                  <a:pt x="2145542" y="3518569"/>
                </a:lnTo>
                <a:lnTo>
                  <a:pt x="2097204" y="3506094"/>
                </a:lnTo>
                <a:lnTo>
                  <a:pt x="2048867" y="3499857"/>
                </a:lnTo>
                <a:lnTo>
                  <a:pt x="1997410" y="3499857"/>
                </a:lnTo>
                <a:lnTo>
                  <a:pt x="1944396" y="3502976"/>
                </a:lnTo>
                <a:lnTo>
                  <a:pt x="1891382" y="3509211"/>
                </a:lnTo>
                <a:lnTo>
                  <a:pt x="1838366" y="3517009"/>
                </a:lnTo>
                <a:lnTo>
                  <a:pt x="1785350" y="3523245"/>
                </a:lnTo>
                <a:lnTo>
                  <a:pt x="1732336" y="3527923"/>
                </a:lnTo>
                <a:lnTo>
                  <a:pt x="1682442" y="3526365"/>
                </a:lnTo>
                <a:lnTo>
                  <a:pt x="1634105" y="3520128"/>
                </a:lnTo>
                <a:lnTo>
                  <a:pt x="1587326" y="3506094"/>
                </a:lnTo>
                <a:lnTo>
                  <a:pt x="1548345" y="3485823"/>
                </a:lnTo>
                <a:lnTo>
                  <a:pt x="1510922" y="3459315"/>
                </a:lnTo>
                <a:lnTo>
                  <a:pt x="1478179" y="3428131"/>
                </a:lnTo>
                <a:lnTo>
                  <a:pt x="1445433" y="3392268"/>
                </a:lnTo>
                <a:lnTo>
                  <a:pt x="1415807" y="3354846"/>
                </a:lnTo>
                <a:lnTo>
                  <a:pt x="1386182" y="3315864"/>
                </a:lnTo>
                <a:lnTo>
                  <a:pt x="1356556" y="3276884"/>
                </a:lnTo>
                <a:lnTo>
                  <a:pt x="1326930" y="3239461"/>
                </a:lnTo>
                <a:lnTo>
                  <a:pt x="1295744" y="3203599"/>
                </a:lnTo>
                <a:lnTo>
                  <a:pt x="1259881" y="3172413"/>
                </a:lnTo>
                <a:lnTo>
                  <a:pt x="1225577" y="3144346"/>
                </a:lnTo>
                <a:lnTo>
                  <a:pt x="1186596" y="3122518"/>
                </a:lnTo>
                <a:lnTo>
                  <a:pt x="1144496" y="3103806"/>
                </a:lnTo>
                <a:lnTo>
                  <a:pt x="1099278" y="3088214"/>
                </a:lnTo>
                <a:lnTo>
                  <a:pt x="1052499" y="3074180"/>
                </a:lnTo>
                <a:lnTo>
                  <a:pt x="1005723" y="3061706"/>
                </a:lnTo>
                <a:lnTo>
                  <a:pt x="957386" y="3049231"/>
                </a:lnTo>
                <a:lnTo>
                  <a:pt x="912167" y="3035198"/>
                </a:lnTo>
                <a:lnTo>
                  <a:pt x="866948" y="3019606"/>
                </a:lnTo>
                <a:lnTo>
                  <a:pt x="824850" y="3000894"/>
                </a:lnTo>
                <a:lnTo>
                  <a:pt x="787426" y="2977505"/>
                </a:lnTo>
                <a:lnTo>
                  <a:pt x="753122" y="2949439"/>
                </a:lnTo>
                <a:lnTo>
                  <a:pt x="725057" y="2915136"/>
                </a:lnTo>
                <a:lnTo>
                  <a:pt x="701668" y="2877713"/>
                </a:lnTo>
                <a:lnTo>
                  <a:pt x="682956" y="2835613"/>
                </a:lnTo>
                <a:lnTo>
                  <a:pt x="667364" y="2790396"/>
                </a:lnTo>
                <a:lnTo>
                  <a:pt x="653331" y="2745177"/>
                </a:lnTo>
                <a:lnTo>
                  <a:pt x="640857" y="2696840"/>
                </a:lnTo>
                <a:lnTo>
                  <a:pt x="628382" y="2650063"/>
                </a:lnTo>
                <a:lnTo>
                  <a:pt x="614349" y="2603285"/>
                </a:lnTo>
                <a:lnTo>
                  <a:pt x="598756" y="2558065"/>
                </a:lnTo>
                <a:lnTo>
                  <a:pt x="580044" y="2515965"/>
                </a:lnTo>
                <a:lnTo>
                  <a:pt x="558214" y="2476984"/>
                </a:lnTo>
                <a:lnTo>
                  <a:pt x="530150" y="2442681"/>
                </a:lnTo>
                <a:lnTo>
                  <a:pt x="498963" y="2406817"/>
                </a:lnTo>
                <a:lnTo>
                  <a:pt x="463101" y="2375633"/>
                </a:lnTo>
                <a:lnTo>
                  <a:pt x="424118" y="2346007"/>
                </a:lnTo>
                <a:lnTo>
                  <a:pt x="385138" y="2316382"/>
                </a:lnTo>
                <a:lnTo>
                  <a:pt x="346157" y="2286756"/>
                </a:lnTo>
                <a:lnTo>
                  <a:pt x="308733" y="2257129"/>
                </a:lnTo>
                <a:lnTo>
                  <a:pt x="272871" y="2224386"/>
                </a:lnTo>
                <a:lnTo>
                  <a:pt x="241686" y="2191641"/>
                </a:lnTo>
                <a:lnTo>
                  <a:pt x="215179" y="2154219"/>
                </a:lnTo>
                <a:lnTo>
                  <a:pt x="194909" y="2115238"/>
                </a:lnTo>
                <a:lnTo>
                  <a:pt x="180876" y="2068461"/>
                </a:lnTo>
                <a:lnTo>
                  <a:pt x="174638" y="2020123"/>
                </a:lnTo>
                <a:lnTo>
                  <a:pt x="173078" y="1970225"/>
                </a:lnTo>
                <a:lnTo>
                  <a:pt x="177756" y="1917211"/>
                </a:lnTo>
                <a:lnTo>
                  <a:pt x="183993" y="1864197"/>
                </a:lnTo>
                <a:lnTo>
                  <a:pt x="191789" y="1811182"/>
                </a:lnTo>
                <a:lnTo>
                  <a:pt x="198027" y="1758167"/>
                </a:lnTo>
                <a:lnTo>
                  <a:pt x="201146" y="1705153"/>
                </a:lnTo>
                <a:lnTo>
                  <a:pt x="201146" y="1653697"/>
                </a:lnTo>
                <a:lnTo>
                  <a:pt x="194909" y="1605362"/>
                </a:lnTo>
                <a:lnTo>
                  <a:pt x="182434" y="1557024"/>
                </a:lnTo>
                <a:lnTo>
                  <a:pt x="163723" y="1511804"/>
                </a:lnTo>
                <a:lnTo>
                  <a:pt x="140335" y="1465027"/>
                </a:lnTo>
                <a:lnTo>
                  <a:pt x="113826" y="1418251"/>
                </a:lnTo>
                <a:lnTo>
                  <a:pt x="85761" y="1371472"/>
                </a:lnTo>
                <a:lnTo>
                  <a:pt x="59253" y="1326252"/>
                </a:lnTo>
                <a:lnTo>
                  <a:pt x="35863" y="1277917"/>
                </a:lnTo>
                <a:lnTo>
                  <a:pt x="17153" y="1231139"/>
                </a:lnTo>
                <a:lnTo>
                  <a:pt x="4679" y="1182801"/>
                </a:lnTo>
                <a:lnTo>
                  <a:pt x="0" y="1132905"/>
                </a:lnTo>
                <a:lnTo>
                  <a:pt x="4679" y="1083010"/>
                </a:lnTo>
                <a:lnTo>
                  <a:pt x="17153" y="1034673"/>
                </a:lnTo>
                <a:lnTo>
                  <a:pt x="35863" y="987895"/>
                </a:lnTo>
                <a:lnTo>
                  <a:pt x="59253" y="939559"/>
                </a:lnTo>
                <a:lnTo>
                  <a:pt x="85761" y="894339"/>
                </a:lnTo>
                <a:lnTo>
                  <a:pt x="113826" y="847563"/>
                </a:lnTo>
                <a:lnTo>
                  <a:pt x="140335" y="800784"/>
                </a:lnTo>
                <a:lnTo>
                  <a:pt x="163723" y="754007"/>
                </a:lnTo>
                <a:lnTo>
                  <a:pt x="182434" y="708787"/>
                </a:lnTo>
                <a:lnTo>
                  <a:pt x="194909" y="660451"/>
                </a:lnTo>
                <a:lnTo>
                  <a:pt x="201146" y="612115"/>
                </a:lnTo>
                <a:lnTo>
                  <a:pt x="201146" y="560659"/>
                </a:lnTo>
                <a:lnTo>
                  <a:pt x="198027" y="507644"/>
                </a:lnTo>
                <a:lnTo>
                  <a:pt x="191789" y="454630"/>
                </a:lnTo>
                <a:lnTo>
                  <a:pt x="183993" y="401614"/>
                </a:lnTo>
                <a:lnTo>
                  <a:pt x="177756" y="348600"/>
                </a:lnTo>
                <a:lnTo>
                  <a:pt x="173078" y="295586"/>
                </a:lnTo>
                <a:lnTo>
                  <a:pt x="174638" y="245689"/>
                </a:lnTo>
                <a:lnTo>
                  <a:pt x="180876" y="197353"/>
                </a:lnTo>
                <a:lnTo>
                  <a:pt x="194909" y="150574"/>
                </a:lnTo>
                <a:lnTo>
                  <a:pt x="215179" y="111594"/>
                </a:lnTo>
                <a:lnTo>
                  <a:pt x="241686" y="74171"/>
                </a:lnTo>
                <a:lnTo>
                  <a:pt x="272871" y="41427"/>
                </a:lnTo>
                <a:lnTo>
                  <a:pt x="308733" y="868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p:style>
      </p:sp>
      <p:sp>
        <p:nvSpPr>
          <p:cNvPr id="150" name="CustomShape 8"/>
          <p:cNvSpPr/>
          <p:nvPr/>
        </p:nvSpPr>
        <p:spPr>
          <a:xfrm>
            <a:off x="8075160" y="0"/>
            <a:ext cx="4116600" cy="3585240"/>
          </a:xfrm>
          <a:custGeom>
            <a:avLst/>
            <a:gdLst/>
            <a:ahLst/>
            <a:cxnLst/>
            <a:rect l="l" t="t" r="r" b="b"/>
            <a:pathLst>
              <a:path w="4116885" h="3585722">
                <a:moveTo>
                  <a:pt x="371204" y="0"/>
                </a:moveTo>
                <a:lnTo>
                  <a:pt x="4116885" y="0"/>
                </a:lnTo>
                <a:lnTo>
                  <a:pt x="4116885" y="2920084"/>
                </a:lnTo>
                <a:lnTo>
                  <a:pt x="4083518" y="2934914"/>
                </a:lnTo>
                <a:lnTo>
                  <a:pt x="4040331" y="2949806"/>
                </a:lnTo>
                <a:lnTo>
                  <a:pt x="3997143" y="2963209"/>
                </a:lnTo>
                <a:lnTo>
                  <a:pt x="3950976" y="2975125"/>
                </a:lnTo>
                <a:lnTo>
                  <a:pt x="3906298" y="2987039"/>
                </a:lnTo>
                <a:lnTo>
                  <a:pt x="3861622" y="3000442"/>
                </a:lnTo>
                <a:lnTo>
                  <a:pt x="3818433" y="3015336"/>
                </a:lnTo>
                <a:lnTo>
                  <a:pt x="3778225" y="3033207"/>
                </a:lnTo>
                <a:lnTo>
                  <a:pt x="3740994" y="3054056"/>
                </a:lnTo>
                <a:lnTo>
                  <a:pt x="3708230" y="3080861"/>
                </a:lnTo>
                <a:lnTo>
                  <a:pt x="3673977" y="3110649"/>
                </a:lnTo>
                <a:lnTo>
                  <a:pt x="3644190" y="3144902"/>
                </a:lnTo>
                <a:lnTo>
                  <a:pt x="3615895" y="3180643"/>
                </a:lnTo>
                <a:lnTo>
                  <a:pt x="3587600" y="3217874"/>
                </a:lnTo>
                <a:lnTo>
                  <a:pt x="3559305" y="3255107"/>
                </a:lnTo>
                <a:lnTo>
                  <a:pt x="3531009" y="3290849"/>
                </a:lnTo>
                <a:lnTo>
                  <a:pt x="3499734" y="3325101"/>
                </a:lnTo>
                <a:lnTo>
                  <a:pt x="3468459" y="3354887"/>
                </a:lnTo>
                <a:lnTo>
                  <a:pt x="3432719" y="3380204"/>
                </a:lnTo>
                <a:lnTo>
                  <a:pt x="3395487" y="3399565"/>
                </a:lnTo>
                <a:lnTo>
                  <a:pt x="3350809" y="3412968"/>
                </a:lnTo>
                <a:lnTo>
                  <a:pt x="3304642" y="3418925"/>
                </a:lnTo>
                <a:lnTo>
                  <a:pt x="3256988" y="3420415"/>
                </a:lnTo>
                <a:lnTo>
                  <a:pt x="3206353" y="3415946"/>
                </a:lnTo>
                <a:lnTo>
                  <a:pt x="3155719" y="3409991"/>
                </a:lnTo>
                <a:lnTo>
                  <a:pt x="3105083" y="3402543"/>
                </a:lnTo>
                <a:lnTo>
                  <a:pt x="3054450" y="3396587"/>
                </a:lnTo>
                <a:lnTo>
                  <a:pt x="3003814" y="3393607"/>
                </a:lnTo>
                <a:lnTo>
                  <a:pt x="2954669" y="3393607"/>
                </a:lnTo>
                <a:lnTo>
                  <a:pt x="2908503" y="3399565"/>
                </a:lnTo>
                <a:lnTo>
                  <a:pt x="2860847" y="3411479"/>
                </a:lnTo>
                <a:lnTo>
                  <a:pt x="2817659" y="3429350"/>
                </a:lnTo>
                <a:lnTo>
                  <a:pt x="2772981" y="3453178"/>
                </a:lnTo>
                <a:lnTo>
                  <a:pt x="2728305" y="3477008"/>
                </a:lnTo>
                <a:lnTo>
                  <a:pt x="2683627" y="3503814"/>
                </a:lnTo>
                <a:lnTo>
                  <a:pt x="2640437" y="3529131"/>
                </a:lnTo>
                <a:lnTo>
                  <a:pt x="2594272" y="3551469"/>
                </a:lnTo>
                <a:lnTo>
                  <a:pt x="2549594" y="3569341"/>
                </a:lnTo>
                <a:lnTo>
                  <a:pt x="2503426" y="3581255"/>
                </a:lnTo>
                <a:lnTo>
                  <a:pt x="2455772" y="3585722"/>
                </a:lnTo>
                <a:lnTo>
                  <a:pt x="2408116" y="3581255"/>
                </a:lnTo>
                <a:lnTo>
                  <a:pt x="2361949" y="3569341"/>
                </a:lnTo>
                <a:lnTo>
                  <a:pt x="2317272" y="3551469"/>
                </a:lnTo>
                <a:lnTo>
                  <a:pt x="2271105" y="3529131"/>
                </a:lnTo>
                <a:lnTo>
                  <a:pt x="2227917" y="3503814"/>
                </a:lnTo>
                <a:lnTo>
                  <a:pt x="2183239" y="3477008"/>
                </a:lnTo>
                <a:lnTo>
                  <a:pt x="2138561" y="3453178"/>
                </a:lnTo>
                <a:lnTo>
                  <a:pt x="2093885" y="3429350"/>
                </a:lnTo>
                <a:lnTo>
                  <a:pt x="2049208" y="3411479"/>
                </a:lnTo>
                <a:lnTo>
                  <a:pt x="2003041" y="3399565"/>
                </a:lnTo>
                <a:lnTo>
                  <a:pt x="1956874" y="3393607"/>
                </a:lnTo>
                <a:lnTo>
                  <a:pt x="1907728" y="3393607"/>
                </a:lnTo>
                <a:lnTo>
                  <a:pt x="1857094" y="3396587"/>
                </a:lnTo>
                <a:lnTo>
                  <a:pt x="1806460" y="3402543"/>
                </a:lnTo>
                <a:lnTo>
                  <a:pt x="1755825" y="3409991"/>
                </a:lnTo>
                <a:lnTo>
                  <a:pt x="1705189" y="3415946"/>
                </a:lnTo>
                <a:lnTo>
                  <a:pt x="1654555" y="3420415"/>
                </a:lnTo>
                <a:lnTo>
                  <a:pt x="1606901" y="3418925"/>
                </a:lnTo>
                <a:lnTo>
                  <a:pt x="1560733" y="3412968"/>
                </a:lnTo>
                <a:lnTo>
                  <a:pt x="1516055" y="3399565"/>
                </a:lnTo>
                <a:lnTo>
                  <a:pt x="1478825" y="3380204"/>
                </a:lnTo>
                <a:lnTo>
                  <a:pt x="1443081" y="3354887"/>
                </a:lnTo>
                <a:lnTo>
                  <a:pt x="1411808" y="3325101"/>
                </a:lnTo>
                <a:lnTo>
                  <a:pt x="1380533" y="3290849"/>
                </a:lnTo>
                <a:lnTo>
                  <a:pt x="1352239" y="3255107"/>
                </a:lnTo>
                <a:lnTo>
                  <a:pt x="1323942" y="3217874"/>
                </a:lnTo>
                <a:lnTo>
                  <a:pt x="1295647" y="3180643"/>
                </a:lnTo>
                <a:lnTo>
                  <a:pt x="1267352" y="3144902"/>
                </a:lnTo>
                <a:lnTo>
                  <a:pt x="1237566" y="3110649"/>
                </a:lnTo>
                <a:lnTo>
                  <a:pt x="1203314" y="3080861"/>
                </a:lnTo>
                <a:lnTo>
                  <a:pt x="1170550" y="3054056"/>
                </a:lnTo>
                <a:lnTo>
                  <a:pt x="1133319" y="3033207"/>
                </a:lnTo>
                <a:lnTo>
                  <a:pt x="1093109" y="3015336"/>
                </a:lnTo>
                <a:lnTo>
                  <a:pt x="1049921" y="3000442"/>
                </a:lnTo>
                <a:lnTo>
                  <a:pt x="1005242" y="2987039"/>
                </a:lnTo>
                <a:lnTo>
                  <a:pt x="960566" y="2975125"/>
                </a:lnTo>
                <a:lnTo>
                  <a:pt x="914400" y="2963209"/>
                </a:lnTo>
                <a:lnTo>
                  <a:pt x="871211" y="2949806"/>
                </a:lnTo>
                <a:lnTo>
                  <a:pt x="828022" y="2934914"/>
                </a:lnTo>
                <a:lnTo>
                  <a:pt x="787813" y="2917043"/>
                </a:lnTo>
                <a:lnTo>
                  <a:pt x="752072" y="2894704"/>
                </a:lnTo>
                <a:lnTo>
                  <a:pt x="719306" y="2867898"/>
                </a:lnTo>
                <a:lnTo>
                  <a:pt x="692502" y="2835134"/>
                </a:lnTo>
                <a:lnTo>
                  <a:pt x="670163" y="2799391"/>
                </a:lnTo>
                <a:lnTo>
                  <a:pt x="652291" y="2759180"/>
                </a:lnTo>
                <a:lnTo>
                  <a:pt x="637399" y="2715993"/>
                </a:lnTo>
                <a:lnTo>
                  <a:pt x="623997" y="2672804"/>
                </a:lnTo>
                <a:lnTo>
                  <a:pt x="612083" y="2626638"/>
                </a:lnTo>
                <a:lnTo>
                  <a:pt x="600169" y="2581960"/>
                </a:lnTo>
                <a:lnTo>
                  <a:pt x="586764" y="2537281"/>
                </a:lnTo>
                <a:lnTo>
                  <a:pt x="571872" y="2494092"/>
                </a:lnTo>
                <a:lnTo>
                  <a:pt x="554000" y="2453882"/>
                </a:lnTo>
                <a:lnTo>
                  <a:pt x="533152" y="2416651"/>
                </a:lnTo>
                <a:lnTo>
                  <a:pt x="506346" y="2383887"/>
                </a:lnTo>
                <a:lnTo>
                  <a:pt x="476561" y="2349633"/>
                </a:lnTo>
                <a:lnTo>
                  <a:pt x="442308" y="2319849"/>
                </a:lnTo>
                <a:lnTo>
                  <a:pt x="405075" y="2291554"/>
                </a:lnTo>
                <a:lnTo>
                  <a:pt x="367844" y="2263257"/>
                </a:lnTo>
                <a:lnTo>
                  <a:pt x="330615" y="2234962"/>
                </a:lnTo>
                <a:lnTo>
                  <a:pt x="294872" y="2206664"/>
                </a:lnTo>
                <a:lnTo>
                  <a:pt x="260619" y="2175390"/>
                </a:lnTo>
                <a:lnTo>
                  <a:pt x="230835" y="2144116"/>
                </a:lnTo>
                <a:lnTo>
                  <a:pt x="205519" y="2108372"/>
                </a:lnTo>
                <a:lnTo>
                  <a:pt x="186158" y="2071141"/>
                </a:lnTo>
                <a:lnTo>
                  <a:pt x="172755" y="2026465"/>
                </a:lnTo>
                <a:lnTo>
                  <a:pt x="166797" y="1980297"/>
                </a:lnTo>
                <a:lnTo>
                  <a:pt x="165306" y="1932640"/>
                </a:lnTo>
                <a:lnTo>
                  <a:pt x="169775" y="1882006"/>
                </a:lnTo>
                <a:lnTo>
                  <a:pt x="175733" y="1831370"/>
                </a:lnTo>
                <a:lnTo>
                  <a:pt x="183178" y="1780735"/>
                </a:lnTo>
                <a:lnTo>
                  <a:pt x="189136" y="1730101"/>
                </a:lnTo>
                <a:lnTo>
                  <a:pt x="192116" y="1679466"/>
                </a:lnTo>
                <a:lnTo>
                  <a:pt x="192116" y="1630319"/>
                </a:lnTo>
                <a:lnTo>
                  <a:pt x="186158" y="1584152"/>
                </a:lnTo>
                <a:lnTo>
                  <a:pt x="174244" y="1537986"/>
                </a:lnTo>
                <a:lnTo>
                  <a:pt x="156372" y="1494795"/>
                </a:lnTo>
                <a:lnTo>
                  <a:pt x="134033" y="1450119"/>
                </a:lnTo>
                <a:lnTo>
                  <a:pt x="108716" y="1405442"/>
                </a:lnTo>
                <a:lnTo>
                  <a:pt x="81910" y="1360762"/>
                </a:lnTo>
                <a:lnTo>
                  <a:pt x="56594" y="1317574"/>
                </a:lnTo>
                <a:lnTo>
                  <a:pt x="34253" y="1271407"/>
                </a:lnTo>
                <a:lnTo>
                  <a:pt x="16383" y="1226729"/>
                </a:lnTo>
                <a:lnTo>
                  <a:pt x="4469" y="1180561"/>
                </a:lnTo>
                <a:lnTo>
                  <a:pt x="0" y="1132905"/>
                </a:lnTo>
                <a:lnTo>
                  <a:pt x="4469" y="1085249"/>
                </a:lnTo>
                <a:lnTo>
                  <a:pt x="16383" y="1039083"/>
                </a:lnTo>
                <a:lnTo>
                  <a:pt x="34253" y="994403"/>
                </a:lnTo>
                <a:lnTo>
                  <a:pt x="56594" y="948238"/>
                </a:lnTo>
                <a:lnTo>
                  <a:pt x="81910" y="905048"/>
                </a:lnTo>
                <a:lnTo>
                  <a:pt x="108716" y="860370"/>
                </a:lnTo>
                <a:lnTo>
                  <a:pt x="134033" y="815693"/>
                </a:lnTo>
                <a:lnTo>
                  <a:pt x="156372" y="771015"/>
                </a:lnTo>
                <a:lnTo>
                  <a:pt x="174244" y="727825"/>
                </a:lnTo>
                <a:lnTo>
                  <a:pt x="186158" y="681658"/>
                </a:lnTo>
                <a:lnTo>
                  <a:pt x="192116" y="635491"/>
                </a:lnTo>
                <a:lnTo>
                  <a:pt x="192116" y="586346"/>
                </a:lnTo>
                <a:lnTo>
                  <a:pt x="189136" y="535711"/>
                </a:lnTo>
                <a:lnTo>
                  <a:pt x="183178" y="485075"/>
                </a:lnTo>
                <a:lnTo>
                  <a:pt x="175733" y="434440"/>
                </a:lnTo>
                <a:lnTo>
                  <a:pt x="169775" y="383806"/>
                </a:lnTo>
                <a:lnTo>
                  <a:pt x="165306" y="333172"/>
                </a:lnTo>
                <a:lnTo>
                  <a:pt x="166797" y="285515"/>
                </a:lnTo>
                <a:lnTo>
                  <a:pt x="172755" y="239348"/>
                </a:lnTo>
                <a:lnTo>
                  <a:pt x="186158" y="194669"/>
                </a:lnTo>
                <a:lnTo>
                  <a:pt x="205519" y="157438"/>
                </a:lnTo>
                <a:lnTo>
                  <a:pt x="230835" y="121696"/>
                </a:lnTo>
                <a:lnTo>
                  <a:pt x="260619" y="90421"/>
                </a:lnTo>
                <a:lnTo>
                  <a:pt x="294872" y="59147"/>
                </a:lnTo>
                <a:lnTo>
                  <a:pt x="330615" y="30850"/>
                </a:lnTo>
                <a:lnTo>
                  <a:pt x="367844" y="2553"/>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p:style>
      </p:sp>
      <p:pic>
        <p:nvPicPr>
          <p:cNvPr id="151" name="Graphic 8"/>
          <p:cNvPicPr/>
          <p:nvPr/>
        </p:nvPicPr>
        <p:blipFill>
          <a:blip r:embed="rId2"/>
          <a:stretch/>
        </p:blipFill>
        <p:spPr>
          <a:xfrm>
            <a:off x="9246600" y="209520"/>
            <a:ext cx="2504880" cy="2504880"/>
          </a:xfrm>
          <a:prstGeom prst="rect">
            <a:avLst/>
          </a:prstGeom>
          <a:ln>
            <a:noFill/>
          </a:ln>
        </p:spPr>
      </p:pic>
      <p:sp>
        <p:nvSpPr>
          <p:cNvPr id="152" name="CustomShape 9"/>
          <p:cNvSpPr/>
          <p:nvPr/>
        </p:nvSpPr>
        <p:spPr>
          <a:xfrm>
            <a:off x="8878680" y="3909960"/>
            <a:ext cx="3313080" cy="2947680"/>
          </a:xfrm>
          <a:custGeom>
            <a:avLst/>
            <a:gdLst/>
            <a:ahLst/>
            <a:cxnLst/>
            <a:rect l="l" t="t" r="r" b="b"/>
            <a:pathLst>
              <a:path w="3313402" h="2948047">
                <a:moveTo>
                  <a:pt x="1934947" y="0"/>
                </a:moveTo>
                <a:lnTo>
                  <a:pt x="1972495" y="3519"/>
                </a:lnTo>
                <a:lnTo>
                  <a:pt x="2008871" y="12907"/>
                </a:lnTo>
                <a:lnTo>
                  <a:pt x="2044074" y="26988"/>
                </a:lnTo>
                <a:lnTo>
                  <a:pt x="2080448" y="44589"/>
                </a:lnTo>
                <a:lnTo>
                  <a:pt x="2114478" y="64537"/>
                </a:lnTo>
                <a:lnTo>
                  <a:pt x="2149681" y="85659"/>
                </a:lnTo>
                <a:lnTo>
                  <a:pt x="2184882" y="104433"/>
                </a:lnTo>
                <a:lnTo>
                  <a:pt x="2220084" y="123208"/>
                </a:lnTo>
                <a:lnTo>
                  <a:pt x="2254113" y="137288"/>
                </a:lnTo>
                <a:lnTo>
                  <a:pt x="2291662" y="146675"/>
                </a:lnTo>
                <a:lnTo>
                  <a:pt x="2328037" y="151369"/>
                </a:lnTo>
                <a:lnTo>
                  <a:pt x="2366759" y="151369"/>
                </a:lnTo>
                <a:lnTo>
                  <a:pt x="2406656" y="149023"/>
                </a:lnTo>
                <a:lnTo>
                  <a:pt x="2446551" y="144329"/>
                </a:lnTo>
                <a:lnTo>
                  <a:pt x="2486448" y="138462"/>
                </a:lnTo>
                <a:lnTo>
                  <a:pt x="2526343" y="133769"/>
                </a:lnTo>
                <a:lnTo>
                  <a:pt x="2566239" y="130247"/>
                </a:lnTo>
                <a:lnTo>
                  <a:pt x="2603787" y="131421"/>
                </a:lnTo>
                <a:lnTo>
                  <a:pt x="2640163" y="136115"/>
                </a:lnTo>
                <a:lnTo>
                  <a:pt x="2675366" y="146675"/>
                </a:lnTo>
                <a:lnTo>
                  <a:pt x="2704702" y="161930"/>
                </a:lnTo>
                <a:lnTo>
                  <a:pt x="2732862" y="181878"/>
                </a:lnTo>
                <a:lnTo>
                  <a:pt x="2757504" y="205346"/>
                </a:lnTo>
                <a:lnTo>
                  <a:pt x="2782146" y="232334"/>
                </a:lnTo>
                <a:lnTo>
                  <a:pt x="2804440" y="260495"/>
                </a:lnTo>
                <a:lnTo>
                  <a:pt x="2826735" y="289831"/>
                </a:lnTo>
                <a:lnTo>
                  <a:pt x="2849030" y="319166"/>
                </a:lnTo>
                <a:lnTo>
                  <a:pt x="2871324" y="347327"/>
                </a:lnTo>
                <a:lnTo>
                  <a:pt x="2894793" y="374315"/>
                </a:lnTo>
                <a:lnTo>
                  <a:pt x="2921781" y="397785"/>
                </a:lnTo>
                <a:lnTo>
                  <a:pt x="2947597" y="418906"/>
                </a:lnTo>
                <a:lnTo>
                  <a:pt x="2976931" y="435332"/>
                </a:lnTo>
                <a:lnTo>
                  <a:pt x="3008614" y="449413"/>
                </a:lnTo>
                <a:lnTo>
                  <a:pt x="3042641" y="461147"/>
                </a:lnTo>
                <a:lnTo>
                  <a:pt x="3077843" y="471708"/>
                </a:lnTo>
                <a:lnTo>
                  <a:pt x="3113046" y="481096"/>
                </a:lnTo>
                <a:lnTo>
                  <a:pt x="3149422" y="490483"/>
                </a:lnTo>
                <a:lnTo>
                  <a:pt x="3183450" y="501044"/>
                </a:lnTo>
                <a:lnTo>
                  <a:pt x="3217478" y="512777"/>
                </a:lnTo>
                <a:lnTo>
                  <a:pt x="3249161" y="526859"/>
                </a:lnTo>
                <a:lnTo>
                  <a:pt x="3277323" y="544460"/>
                </a:lnTo>
                <a:lnTo>
                  <a:pt x="3303139" y="565581"/>
                </a:lnTo>
                <a:lnTo>
                  <a:pt x="3313402" y="578126"/>
                </a:lnTo>
                <a:lnTo>
                  <a:pt x="3313402" y="2948047"/>
                </a:lnTo>
                <a:lnTo>
                  <a:pt x="422306" y="2948047"/>
                </a:lnTo>
                <a:lnTo>
                  <a:pt x="420079" y="2944070"/>
                </a:lnTo>
                <a:lnTo>
                  <a:pt x="398960" y="2918255"/>
                </a:lnTo>
                <a:lnTo>
                  <a:pt x="375490" y="2891267"/>
                </a:lnTo>
                <a:lnTo>
                  <a:pt x="348502" y="2867799"/>
                </a:lnTo>
                <a:lnTo>
                  <a:pt x="319166" y="2845505"/>
                </a:lnTo>
                <a:lnTo>
                  <a:pt x="289832" y="2823210"/>
                </a:lnTo>
                <a:lnTo>
                  <a:pt x="260497" y="2800916"/>
                </a:lnTo>
                <a:lnTo>
                  <a:pt x="232334" y="2778620"/>
                </a:lnTo>
                <a:lnTo>
                  <a:pt x="205346" y="2753979"/>
                </a:lnTo>
                <a:lnTo>
                  <a:pt x="181878" y="2729338"/>
                </a:lnTo>
                <a:lnTo>
                  <a:pt x="161931" y="2701176"/>
                </a:lnTo>
                <a:lnTo>
                  <a:pt x="146677" y="2671841"/>
                </a:lnTo>
                <a:lnTo>
                  <a:pt x="136116" y="2636640"/>
                </a:lnTo>
                <a:lnTo>
                  <a:pt x="131422" y="2600264"/>
                </a:lnTo>
                <a:lnTo>
                  <a:pt x="130248" y="2562713"/>
                </a:lnTo>
                <a:lnTo>
                  <a:pt x="133769" y="2522818"/>
                </a:lnTo>
                <a:lnTo>
                  <a:pt x="138462" y="2482923"/>
                </a:lnTo>
                <a:lnTo>
                  <a:pt x="144329" y="2443026"/>
                </a:lnTo>
                <a:lnTo>
                  <a:pt x="149023" y="2403131"/>
                </a:lnTo>
                <a:lnTo>
                  <a:pt x="151371" y="2363236"/>
                </a:lnTo>
                <a:lnTo>
                  <a:pt x="151371" y="2324513"/>
                </a:lnTo>
                <a:lnTo>
                  <a:pt x="146677" y="2288138"/>
                </a:lnTo>
                <a:lnTo>
                  <a:pt x="137289" y="2251763"/>
                </a:lnTo>
                <a:lnTo>
                  <a:pt x="123208" y="2217733"/>
                </a:lnTo>
                <a:lnTo>
                  <a:pt x="105607" y="2182531"/>
                </a:lnTo>
                <a:lnTo>
                  <a:pt x="85659" y="2147330"/>
                </a:lnTo>
                <a:lnTo>
                  <a:pt x="64538" y="2112127"/>
                </a:lnTo>
                <a:lnTo>
                  <a:pt x="44590" y="2078098"/>
                </a:lnTo>
                <a:lnTo>
                  <a:pt x="26988" y="2041723"/>
                </a:lnTo>
                <a:lnTo>
                  <a:pt x="12908" y="2006521"/>
                </a:lnTo>
                <a:lnTo>
                  <a:pt x="3521" y="1970145"/>
                </a:lnTo>
                <a:lnTo>
                  <a:pt x="0" y="1932596"/>
                </a:lnTo>
                <a:lnTo>
                  <a:pt x="3521" y="1895048"/>
                </a:lnTo>
                <a:lnTo>
                  <a:pt x="12908" y="1858672"/>
                </a:lnTo>
                <a:lnTo>
                  <a:pt x="26988" y="1823470"/>
                </a:lnTo>
                <a:lnTo>
                  <a:pt x="44590" y="1787095"/>
                </a:lnTo>
                <a:lnTo>
                  <a:pt x="64538" y="1753065"/>
                </a:lnTo>
                <a:lnTo>
                  <a:pt x="85659" y="1717864"/>
                </a:lnTo>
                <a:lnTo>
                  <a:pt x="105607" y="1682661"/>
                </a:lnTo>
                <a:lnTo>
                  <a:pt x="123208" y="1647460"/>
                </a:lnTo>
                <a:lnTo>
                  <a:pt x="137289" y="1613430"/>
                </a:lnTo>
                <a:lnTo>
                  <a:pt x="146677" y="1577054"/>
                </a:lnTo>
                <a:lnTo>
                  <a:pt x="151371" y="1540680"/>
                </a:lnTo>
                <a:lnTo>
                  <a:pt x="151371" y="1501958"/>
                </a:lnTo>
                <a:lnTo>
                  <a:pt x="149023" y="1462061"/>
                </a:lnTo>
                <a:lnTo>
                  <a:pt x="144329" y="1422166"/>
                </a:lnTo>
                <a:lnTo>
                  <a:pt x="138462" y="1382269"/>
                </a:lnTo>
                <a:lnTo>
                  <a:pt x="133769" y="1342374"/>
                </a:lnTo>
                <a:lnTo>
                  <a:pt x="130248" y="1302479"/>
                </a:lnTo>
                <a:lnTo>
                  <a:pt x="131422" y="1264930"/>
                </a:lnTo>
                <a:lnTo>
                  <a:pt x="136116" y="1228554"/>
                </a:lnTo>
                <a:lnTo>
                  <a:pt x="146677" y="1193352"/>
                </a:lnTo>
                <a:lnTo>
                  <a:pt x="161931" y="1164017"/>
                </a:lnTo>
                <a:lnTo>
                  <a:pt x="181878" y="1135856"/>
                </a:lnTo>
                <a:lnTo>
                  <a:pt x="205346" y="1111214"/>
                </a:lnTo>
                <a:lnTo>
                  <a:pt x="232334" y="1086573"/>
                </a:lnTo>
                <a:lnTo>
                  <a:pt x="260497" y="1064277"/>
                </a:lnTo>
                <a:lnTo>
                  <a:pt x="289832" y="1041982"/>
                </a:lnTo>
                <a:lnTo>
                  <a:pt x="319166" y="1019688"/>
                </a:lnTo>
                <a:lnTo>
                  <a:pt x="348502" y="997393"/>
                </a:lnTo>
                <a:lnTo>
                  <a:pt x="375490" y="973926"/>
                </a:lnTo>
                <a:lnTo>
                  <a:pt x="398960" y="946938"/>
                </a:lnTo>
                <a:lnTo>
                  <a:pt x="420079" y="921122"/>
                </a:lnTo>
                <a:lnTo>
                  <a:pt x="436507" y="891788"/>
                </a:lnTo>
                <a:lnTo>
                  <a:pt x="450588" y="860106"/>
                </a:lnTo>
                <a:lnTo>
                  <a:pt x="462322" y="826076"/>
                </a:lnTo>
                <a:lnTo>
                  <a:pt x="472883" y="790874"/>
                </a:lnTo>
                <a:lnTo>
                  <a:pt x="482271" y="755672"/>
                </a:lnTo>
                <a:lnTo>
                  <a:pt x="491658" y="719297"/>
                </a:lnTo>
                <a:lnTo>
                  <a:pt x="502219" y="685268"/>
                </a:lnTo>
                <a:lnTo>
                  <a:pt x="513952" y="651238"/>
                </a:lnTo>
                <a:lnTo>
                  <a:pt x="528034" y="619558"/>
                </a:lnTo>
                <a:lnTo>
                  <a:pt x="545635" y="591396"/>
                </a:lnTo>
                <a:lnTo>
                  <a:pt x="566755" y="565581"/>
                </a:lnTo>
                <a:lnTo>
                  <a:pt x="592570" y="544460"/>
                </a:lnTo>
                <a:lnTo>
                  <a:pt x="620733" y="526859"/>
                </a:lnTo>
                <a:lnTo>
                  <a:pt x="652413" y="512777"/>
                </a:lnTo>
                <a:lnTo>
                  <a:pt x="686443" y="501044"/>
                </a:lnTo>
                <a:lnTo>
                  <a:pt x="720472" y="490483"/>
                </a:lnTo>
                <a:lnTo>
                  <a:pt x="756848" y="481096"/>
                </a:lnTo>
                <a:lnTo>
                  <a:pt x="792049" y="471708"/>
                </a:lnTo>
                <a:lnTo>
                  <a:pt x="827252" y="461147"/>
                </a:lnTo>
                <a:lnTo>
                  <a:pt x="861280" y="449413"/>
                </a:lnTo>
                <a:lnTo>
                  <a:pt x="892962" y="435332"/>
                </a:lnTo>
                <a:lnTo>
                  <a:pt x="922297" y="418906"/>
                </a:lnTo>
                <a:lnTo>
                  <a:pt x="948112" y="397785"/>
                </a:lnTo>
                <a:lnTo>
                  <a:pt x="975101" y="374315"/>
                </a:lnTo>
                <a:lnTo>
                  <a:pt x="998569" y="347327"/>
                </a:lnTo>
                <a:lnTo>
                  <a:pt x="1020864" y="319166"/>
                </a:lnTo>
                <a:lnTo>
                  <a:pt x="1043158" y="289831"/>
                </a:lnTo>
                <a:lnTo>
                  <a:pt x="1065453" y="260495"/>
                </a:lnTo>
                <a:lnTo>
                  <a:pt x="1087747" y="232334"/>
                </a:lnTo>
                <a:lnTo>
                  <a:pt x="1112390" y="205346"/>
                </a:lnTo>
                <a:lnTo>
                  <a:pt x="1137030" y="181878"/>
                </a:lnTo>
                <a:lnTo>
                  <a:pt x="1165193" y="161930"/>
                </a:lnTo>
                <a:lnTo>
                  <a:pt x="1194528" y="146675"/>
                </a:lnTo>
                <a:lnTo>
                  <a:pt x="1229731" y="136115"/>
                </a:lnTo>
                <a:lnTo>
                  <a:pt x="1266106" y="131421"/>
                </a:lnTo>
                <a:lnTo>
                  <a:pt x="1303654" y="130247"/>
                </a:lnTo>
                <a:lnTo>
                  <a:pt x="1343549" y="133769"/>
                </a:lnTo>
                <a:lnTo>
                  <a:pt x="1383446" y="138462"/>
                </a:lnTo>
                <a:lnTo>
                  <a:pt x="1423342" y="144329"/>
                </a:lnTo>
                <a:lnTo>
                  <a:pt x="1463237" y="149023"/>
                </a:lnTo>
                <a:lnTo>
                  <a:pt x="1503133" y="151369"/>
                </a:lnTo>
                <a:lnTo>
                  <a:pt x="1541856" y="151369"/>
                </a:lnTo>
                <a:lnTo>
                  <a:pt x="1578232" y="146675"/>
                </a:lnTo>
                <a:lnTo>
                  <a:pt x="1614608" y="137288"/>
                </a:lnTo>
                <a:lnTo>
                  <a:pt x="1649810" y="123208"/>
                </a:lnTo>
                <a:lnTo>
                  <a:pt x="1685011" y="104433"/>
                </a:lnTo>
                <a:lnTo>
                  <a:pt x="1720214" y="85659"/>
                </a:lnTo>
                <a:lnTo>
                  <a:pt x="1755415" y="64537"/>
                </a:lnTo>
                <a:lnTo>
                  <a:pt x="1789445" y="44589"/>
                </a:lnTo>
                <a:lnTo>
                  <a:pt x="1825821" y="26988"/>
                </a:lnTo>
                <a:lnTo>
                  <a:pt x="1861022" y="12907"/>
                </a:lnTo>
                <a:lnTo>
                  <a:pt x="1897398" y="3519"/>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p:style>
      </p:sp>
      <p:sp>
        <p:nvSpPr>
          <p:cNvPr id="153" name="CustomShape 10"/>
          <p:cNvSpPr/>
          <p:nvPr/>
        </p:nvSpPr>
        <p:spPr>
          <a:xfrm>
            <a:off x="8991000" y="4008960"/>
            <a:ext cx="3200400" cy="2848680"/>
          </a:xfrm>
          <a:custGeom>
            <a:avLst/>
            <a:gdLst/>
            <a:ahLst/>
            <a:cxnLst/>
            <a:rect l="l" t="t" r="r" b="b"/>
            <a:pathLst>
              <a:path w="3200935" h="2848897">
                <a:moveTo>
                  <a:pt x="1822480" y="0"/>
                </a:moveTo>
                <a:lnTo>
                  <a:pt x="1858100" y="3339"/>
                </a:lnTo>
                <a:lnTo>
                  <a:pt x="1892611" y="12245"/>
                </a:lnTo>
                <a:lnTo>
                  <a:pt x="1926007" y="25604"/>
                </a:lnTo>
                <a:lnTo>
                  <a:pt x="1960514" y="42302"/>
                </a:lnTo>
                <a:lnTo>
                  <a:pt x="1992798" y="61227"/>
                </a:lnTo>
                <a:lnTo>
                  <a:pt x="2026194" y="81264"/>
                </a:lnTo>
                <a:lnTo>
                  <a:pt x="2059589" y="99075"/>
                </a:lnTo>
                <a:lnTo>
                  <a:pt x="2092985" y="116887"/>
                </a:lnTo>
                <a:lnTo>
                  <a:pt x="2125268" y="130245"/>
                </a:lnTo>
                <a:lnTo>
                  <a:pt x="2160890" y="139150"/>
                </a:lnTo>
                <a:lnTo>
                  <a:pt x="2195399" y="143604"/>
                </a:lnTo>
                <a:lnTo>
                  <a:pt x="2232134" y="143604"/>
                </a:lnTo>
                <a:lnTo>
                  <a:pt x="2269983" y="141378"/>
                </a:lnTo>
                <a:lnTo>
                  <a:pt x="2307831" y="136924"/>
                </a:lnTo>
                <a:lnTo>
                  <a:pt x="2345681" y="131359"/>
                </a:lnTo>
                <a:lnTo>
                  <a:pt x="2383529" y="126906"/>
                </a:lnTo>
                <a:lnTo>
                  <a:pt x="2421378" y="123565"/>
                </a:lnTo>
                <a:lnTo>
                  <a:pt x="2456999" y="124678"/>
                </a:lnTo>
                <a:lnTo>
                  <a:pt x="2491507" y="129132"/>
                </a:lnTo>
                <a:lnTo>
                  <a:pt x="2524903" y="139150"/>
                </a:lnTo>
                <a:lnTo>
                  <a:pt x="2552734" y="153622"/>
                </a:lnTo>
                <a:lnTo>
                  <a:pt x="2579449" y="172547"/>
                </a:lnTo>
                <a:lnTo>
                  <a:pt x="2602827" y="194811"/>
                </a:lnTo>
                <a:lnTo>
                  <a:pt x="2626204" y="220414"/>
                </a:lnTo>
                <a:lnTo>
                  <a:pt x="2647355" y="247131"/>
                </a:lnTo>
                <a:lnTo>
                  <a:pt x="2668506" y="274961"/>
                </a:lnTo>
                <a:lnTo>
                  <a:pt x="2689656" y="302791"/>
                </a:lnTo>
                <a:lnTo>
                  <a:pt x="2710806" y="329509"/>
                </a:lnTo>
                <a:lnTo>
                  <a:pt x="2733071" y="355112"/>
                </a:lnTo>
                <a:lnTo>
                  <a:pt x="2758675" y="377377"/>
                </a:lnTo>
                <a:lnTo>
                  <a:pt x="2783165" y="397415"/>
                </a:lnTo>
                <a:lnTo>
                  <a:pt x="2810995" y="412999"/>
                </a:lnTo>
                <a:lnTo>
                  <a:pt x="2841051" y="426357"/>
                </a:lnTo>
                <a:lnTo>
                  <a:pt x="2873333" y="437489"/>
                </a:lnTo>
                <a:lnTo>
                  <a:pt x="2906728" y="447507"/>
                </a:lnTo>
                <a:lnTo>
                  <a:pt x="2940124" y="456413"/>
                </a:lnTo>
                <a:lnTo>
                  <a:pt x="2974633" y="465320"/>
                </a:lnTo>
                <a:lnTo>
                  <a:pt x="3006916" y="475338"/>
                </a:lnTo>
                <a:lnTo>
                  <a:pt x="3039197" y="486470"/>
                </a:lnTo>
                <a:lnTo>
                  <a:pt x="3069254" y="499829"/>
                </a:lnTo>
                <a:lnTo>
                  <a:pt x="3095972" y="516527"/>
                </a:lnTo>
                <a:lnTo>
                  <a:pt x="3120463" y="536565"/>
                </a:lnTo>
                <a:lnTo>
                  <a:pt x="3140498" y="561055"/>
                </a:lnTo>
                <a:lnTo>
                  <a:pt x="3157197" y="587772"/>
                </a:lnTo>
                <a:lnTo>
                  <a:pt x="3170555" y="617827"/>
                </a:lnTo>
                <a:lnTo>
                  <a:pt x="3181687" y="650112"/>
                </a:lnTo>
                <a:lnTo>
                  <a:pt x="3191705" y="682393"/>
                </a:lnTo>
                <a:lnTo>
                  <a:pt x="3200612" y="716904"/>
                </a:lnTo>
                <a:lnTo>
                  <a:pt x="3200935" y="718115"/>
                </a:lnTo>
                <a:lnTo>
                  <a:pt x="3200935" y="2848897"/>
                </a:lnTo>
                <a:lnTo>
                  <a:pt x="413394" y="2848897"/>
                </a:lnTo>
                <a:lnTo>
                  <a:pt x="400932" y="2820857"/>
                </a:lnTo>
                <a:lnTo>
                  <a:pt x="385348" y="2793028"/>
                </a:lnTo>
                <a:lnTo>
                  <a:pt x="365311" y="2768537"/>
                </a:lnTo>
                <a:lnTo>
                  <a:pt x="343046" y="2742933"/>
                </a:lnTo>
                <a:lnTo>
                  <a:pt x="317443" y="2720669"/>
                </a:lnTo>
                <a:lnTo>
                  <a:pt x="289612" y="2699519"/>
                </a:lnTo>
                <a:lnTo>
                  <a:pt x="261783" y="2678368"/>
                </a:lnTo>
                <a:lnTo>
                  <a:pt x="233954" y="2657218"/>
                </a:lnTo>
                <a:lnTo>
                  <a:pt x="207237" y="2636065"/>
                </a:lnTo>
                <a:lnTo>
                  <a:pt x="181633" y="2612689"/>
                </a:lnTo>
                <a:lnTo>
                  <a:pt x="159370" y="2589312"/>
                </a:lnTo>
                <a:lnTo>
                  <a:pt x="140446" y="2562594"/>
                </a:lnTo>
                <a:lnTo>
                  <a:pt x="125974" y="2534764"/>
                </a:lnTo>
                <a:lnTo>
                  <a:pt x="115956" y="2501370"/>
                </a:lnTo>
                <a:lnTo>
                  <a:pt x="111502" y="2466860"/>
                </a:lnTo>
                <a:lnTo>
                  <a:pt x="110388" y="2431236"/>
                </a:lnTo>
                <a:lnTo>
                  <a:pt x="113728" y="2393388"/>
                </a:lnTo>
                <a:lnTo>
                  <a:pt x="118182" y="2355539"/>
                </a:lnTo>
                <a:lnTo>
                  <a:pt x="123747" y="2317690"/>
                </a:lnTo>
                <a:lnTo>
                  <a:pt x="128200" y="2279842"/>
                </a:lnTo>
                <a:lnTo>
                  <a:pt x="130428" y="2241992"/>
                </a:lnTo>
                <a:lnTo>
                  <a:pt x="130428" y="2205256"/>
                </a:lnTo>
                <a:lnTo>
                  <a:pt x="125974" y="2170747"/>
                </a:lnTo>
                <a:lnTo>
                  <a:pt x="117069" y="2136238"/>
                </a:lnTo>
                <a:lnTo>
                  <a:pt x="103710" y="2103954"/>
                </a:lnTo>
                <a:lnTo>
                  <a:pt x="87012" y="2070559"/>
                </a:lnTo>
                <a:lnTo>
                  <a:pt x="68088" y="2037163"/>
                </a:lnTo>
                <a:lnTo>
                  <a:pt x="48051" y="2003766"/>
                </a:lnTo>
                <a:lnTo>
                  <a:pt x="29127" y="1971483"/>
                </a:lnTo>
                <a:lnTo>
                  <a:pt x="12427" y="1936974"/>
                </a:lnTo>
                <a:lnTo>
                  <a:pt x="0" y="1905903"/>
                </a:lnTo>
                <a:lnTo>
                  <a:pt x="0" y="1760990"/>
                </a:lnTo>
                <a:lnTo>
                  <a:pt x="12427" y="1729918"/>
                </a:lnTo>
                <a:lnTo>
                  <a:pt x="29127" y="1695410"/>
                </a:lnTo>
                <a:lnTo>
                  <a:pt x="48051" y="1663126"/>
                </a:lnTo>
                <a:lnTo>
                  <a:pt x="68088" y="1629730"/>
                </a:lnTo>
                <a:lnTo>
                  <a:pt x="87012" y="1596334"/>
                </a:lnTo>
                <a:lnTo>
                  <a:pt x="103710" y="1562938"/>
                </a:lnTo>
                <a:lnTo>
                  <a:pt x="117069" y="1530654"/>
                </a:lnTo>
                <a:lnTo>
                  <a:pt x="125974" y="1496145"/>
                </a:lnTo>
                <a:lnTo>
                  <a:pt x="130428" y="1461636"/>
                </a:lnTo>
                <a:lnTo>
                  <a:pt x="130428" y="1424901"/>
                </a:lnTo>
                <a:lnTo>
                  <a:pt x="128200" y="1387052"/>
                </a:lnTo>
                <a:lnTo>
                  <a:pt x="123747" y="1349203"/>
                </a:lnTo>
                <a:lnTo>
                  <a:pt x="118182" y="1311353"/>
                </a:lnTo>
                <a:lnTo>
                  <a:pt x="113728" y="1273505"/>
                </a:lnTo>
                <a:lnTo>
                  <a:pt x="110388" y="1235657"/>
                </a:lnTo>
                <a:lnTo>
                  <a:pt x="111502" y="1200034"/>
                </a:lnTo>
                <a:lnTo>
                  <a:pt x="115956" y="1165525"/>
                </a:lnTo>
                <a:lnTo>
                  <a:pt x="125974" y="1132128"/>
                </a:lnTo>
                <a:lnTo>
                  <a:pt x="140446" y="1104298"/>
                </a:lnTo>
                <a:lnTo>
                  <a:pt x="159370" y="1077582"/>
                </a:lnTo>
                <a:lnTo>
                  <a:pt x="181633" y="1054204"/>
                </a:lnTo>
                <a:lnTo>
                  <a:pt x="207237" y="1030827"/>
                </a:lnTo>
                <a:lnTo>
                  <a:pt x="233954" y="1009676"/>
                </a:lnTo>
                <a:lnTo>
                  <a:pt x="261783" y="988524"/>
                </a:lnTo>
                <a:lnTo>
                  <a:pt x="289612" y="967374"/>
                </a:lnTo>
                <a:lnTo>
                  <a:pt x="317443" y="946223"/>
                </a:lnTo>
                <a:lnTo>
                  <a:pt x="343046" y="923960"/>
                </a:lnTo>
                <a:lnTo>
                  <a:pt x="365311" y="898356"/>
                </a:lnTo>
                <a:lnTo>
                  <a:pt x="385348" y="873865"/>
                </a:lnTo>
                <a:lnTo>
                  <a:pt x="400932" y="846035"/>
                </a:lnTo>
                <a:lnTo>
                  <a:pt x="414290" y="815980"/>
                </a:lnTo>
                <a:lnTo>
                  <a:pt x="425422" y="783695"/>
                </a:lnTo>
                <a:lnTo>
                  <a:pt x="435442" y="750298"/>
                </a:lnTo>
                <a:lnTo>
                  <a:pt x="444347" y="716904"/>
                </a:lnTo>
                <a:lnTo>
                  <a:pt x="453253" y="682393"/>
                </a:lnTo>
                <a:lnTo>
                  <a:pt x="463271" y="650112"/>
                </a:lnTo>
                <a:lnTo>
                  <a:pt x="474403" y="617827"/>
                </a:lnTo>
                <a:lnTo>
                  <a:pt x="487762" y="587772"/>
                </a:lnTo>
                <a:lnTo>
                  <a:pt x="504460" y="561055"/>
                </a:lnTo>
                <a:lnTo>
                  <a:pt x="524495" y="536565"/>
                </a:lnTo>
                <a:lnTo>
                  <a:pt x="548987" y="516527"/>
                </a:lnTo>
                <a:lnTo>
                  <a:pt x="575704" y="499829"/>
                </a:lnTo>
                <a:lnTo>
                  <a:pt x="605759" y="486470"/>
                </a:lnTo>
                <a:lnTo>
                  <a:pt x="638042" y="475338"/>
                </a:lnTo>
                <a:lnTo>
                  <a:pt x="670325" y="465320"/>
                </a:lnTo>
                <a:lnTo>
                  <a:pt x="704834" y="456413"/>
                </a:lnTo>
                <a:lnTo>
                  <a:pt x="738229" y="447507"/>
                </a:lnTo>
                <a:lnTo>
                  <a:pt x="771626" y="437489"/>
                </a:lnTo>
                <a:lnTo>
                  <a:pt x="803907" y="426357"/>
                </a:lnTo>
                <a:lnTo>
                  <a:pt x="833964" y="412999"/>
                </a:lnTo>
                <a:lnTo>
                  <a:pt x="861794" y="397415"/>
                </a:lnTo>
                <a:lnTo>
                  <a:pt x="886284" y="377377"/>
                </a:lnTo>
                <a:lnTo>
                  <a:pt x="911888" y="355112"/>
                </a:lnTo>
                <a:lnTo>
                  <a:pt x="934152" y="329509"/>
                </a:lnTo>
                <a:lnTo>
                  <a:pt x="955302" y="302791"/>
                </a:lnTo>
                <a:lnTo>
                  <a:pt x="976452" y="274961"/>
                </a:lnTo>
                <a:lnTo>
                  <a:pt x="997604" y="247131"/>
                </a:lnTo>
                <a:lnTo>
                  <a:pt x="1018754" y="220414"/>
                </a:lnTo>
                <a:lnTo>
                  <a:pt x="1042131" y="194811"/>
                </a:lnTo>
                <a:lnTo>
                  <a:pt x="1065507" y="172547"/>
                </a:lnTo>
                <a:lnTo>
                  <a:pt x="1092225" y="153622"/>
                </a:lnTo>
                <a:lnTo>
                  <a:pt x="1120055" y="139150"/>
                </a:lnTo>
                <a:lnTo>
                  <a:pt x="1153451" y="129132"/>
                </a:lnTo>
                <a:lnTo>
                  <a:pt x="1187961" y="124678"/>
                </a:lnTo>
                <a:lnTo>
                  <a:pt x="1223581" y="123565"/>
                </a:lnTo>
                <a:lnTo>
                  <a:pt x="1261429" y="126906"/>
                </a:lnTo>
                <a:lnTo>
                  <a:pt x="1299279" y="131359"/>
                </a:lnTo>
                <a:lnTo>
                  <a:pt x="1337128" y="136924"/>
                </a:lnTo>
                <a:lnTo>
                  <a:pt x="1374976" y="141378"/>
                </a:lnTo>
                <a:lnTo>
                  <a:pt x="1412824" y="143604"/>
                </a:lnTo>
                <a:lnTo>
                  <a:pt x="1449561" y="143604"/>
                </a:lnTo>
                <a:lnTo>
                  <a:pt x="1484069" y="139150"/>
                </a:lnTo>
                <a:lnTo>
                  <a:pt x="1518579" y="130245"/>
                </a:lnTo>
                <a:lnTo>
                  <a:pt x="1551974" y="116887"/>
                </a:lnTo>
                <a:lnTo>
                  <a:pt x="1585369" y="99075"/>
                </a:lnTo>
                <a:lnTo>
                  <a:pt x="1618765" y="81264"/>
                </a:lnTo>
                <a:lnTo>
                  <a:pt x="1652161" y="61227"/>
                </a:lnTo>
                <a:lnTo>
                  <a:pt x="1684444" y="42302"/>
                </a:lnTo>
                <a:lnTo>
                  <a:pt x="1718953" y="25604"/>
                </a:lnTo>
                <a:lnTo>
                  <a:pt x="1752349" y="12245"/>
                </a:lnTo>
                <a:lnTo>
                  <a:pt x="1786858" y="333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p:style>
      </p:sp>
      <p:pic>
        <p:nvPicPr>
          <p:cNvPr id="154" name="Graphic 10"/>
          <p:cNvPicPr/>
          <p:nvPr/>
        </p:nvPicPr>
        <p:blipFill>
          <a:blip r:embed="rId3"/>
          <a:stretch/>
        </p:blipFill>
        <p:spPr>
          <a:xfrm>
            <a:off x="9868680" y="4734000"/>
            <a:ext cx="1811880" cy="1811880"/>
          </a:xfrm>
          <a:prstGeom prst="rect">
            <a:avLst/>
          </a:prstGeom>
          <a:ln>
            <a:noFill/>
          </a:ln>
        </p:spPr>
      </p:pic>
      <p:pic>
        <p:nvPicPr>
          <p:cNvPr id="155" name="Graphic 4"/>
          <p:cNvPicPr/>
          <p:nvPr/>
        </p:nvPicPr>
        <p:blipFill>
          <a:blip r:embed="rId4"/>
          <a:stretch/>
        </p:blipFill>
        <p:spPr>
          <a:xfrm>
            <a:off x="11178360" y="113400"/>
            <a:ext cx="914040" cy="914040"/>
          </a:xfrm>
          <a:prstGeom prst="rect">
            <a:avLst/>
          </a:prstGeom>
          <a:ln>
            <a:noFill/>
          </a:ln>
        </p:spPr>
      </p:pic>
      <p:pic>
        <p:nvPicPr>
          <p:cNvPr id="156" name="Graphic 6"/>
          <p:cNvPicPr/>
          <p:nvPr/>
        </p:nvPicPr>
        <p:blipFill>
          <a:blip r:embed="rId5"/>
          <a:stretch/>
        </p:blipFill>
        <p:spPr>
          <a:xfrm>
            <a:off x="0" y="14040"/>
            <a:ext cx="914040" cy="91404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TextShape 1"/>
          <p:cNvSpPr txBox="1"/>
          <p:nvPr/>
        </p:nvSpPr>
        <p:spPr>
          <a:xfrm>
            <a:off x="838080" y="827565"/>
            <a:ext cx="10515240" cy="400110"/>
          </a:xfrm>
          <a:prstGeom prst="rect">
            <a:avLst/>
          </a:prstGeom>
          <a:blipFill rotWithShape="0">
            <a:blip r:embed="rId2"/>
            <a:tile/>
          </a:blipFill>
          <a:ln>
            <a:noFill/>
          </a:ln>
        </p:spPr>
        <p:txBody>
          <a:bodyPr lIns="0" tIns="0" rIns="0" bIns="0" anchor="ctr">
            <a:spAutoFit/>
          </a:bodyPr>
          <a:lstStyle/>
          <a:p>
            <a:r>
              <a:rPr lang="en-US" sz="2600" b="1" strike="noStrike" cap="all" spc="-1" dirty="0">
                <a:solidFill>
                  <a:srgbClr val="000000"/>
                </a:solidFill>
                <a:latin typeface="Calibri Light"/>
              </a:rPr>
              <a:t>         </a:t>
            </a:r>
            <a:r>
              <a:rPr lang="en-US" sz="2600" b="1" strike="noStrike" cap="all" spc="-1" dirty="0">
                <a:solidFill>
                  <a:schemeClr val="bg1"/>
                </a:solidFill>
                <a:latin typeface="Calibri Light"/>
              </a:rPr>
              <a:t>Understanding History and Appreciating the future</a:t>
            </a:r>
          </a:p>
        </p:txBody>
      </p:sp>
      <p:sp>
        <p:nvSpPr>
          <p:cNvPr id="158" name="TextShape 2"/>
          <p:cNvSpPr txBox="1"/>
          <p:nvPr/>
        </p:nvSpPr>
        <p:spPr>
          <a:xfrm>
            <a:off x="838080" y="1825560"/>
            <a:ext cx="5131080" cy="4350960"/>
          </a:xfrm>
          <a:prstGeom prst="rect">
            <a:avLst/>
          </a:prstGeom>
          <a:noFill/>
          <a:ln>
            <a:noFill/>
          </a:ln>
        </p:spPr>
        <p:txBody>
          <a:bodyPr lIns="0" tIns="0" rIns="0" bIns="0">
            <a:normAutofit lnSpcReduction="10000"/>
          </a:bodyPr>
          <a:lstStyle/>
          <a:p>
            <a:pPr marL="432000" indent="-324000">
              <a:spcBef>
                <a:spcPts val="1417"/>
              </a:spcBef>
              <a:buClr>
                <a:srgbClr val="000000"/>
              </a:buClr>
              <a:buSzPct val="45000"/>
              <a:buFont typeface="Wingdings" charset="2"/>
              <a:buChar char=""/>
            </a:pPr>
            <a:r>
              <a:rPr lang="en-US" sz="2400" b="0" strike="noStrike" spc="-1" dirty="0">
                <a:solidFill>
                  <a:srgbClr val="000000"/>
                </a:solidFill>
                <a:latin typeface="Calibri"/>
                <a:ea typeface="Microsoft YaHei"/>
              </a:rPr>
              <a:t>Learning ,using and understanding of information communications technologies will assist on </a:t>
            </a:r>
            <a:r>
              <a:rPr lang="en-US" sz="2400" b="0" strike="noStrike" spc="-1" dirty="0">
                <a:solidFill>
                  <a:srgbClr val="FF0000"/>
                </a:solidFill>
                <a:latin typeface="Calibri"/>
                <a:ea typeface="Microsoft YaHei"/>
              </a:rPr>
              <a:t>being</a:t>
            </a:r>
            <a:r>
              <a:rPr lang="en-US" sz="2400" b="0" strike="noStrike" spc="-1" dirty="0">
                <a:solidFill>
                  <a:srgbClr val="000000"/>
                </a:solidFill>
                <a:latin typeface="Calibri"/>
                <a:ea typeface="Microsoft YaHei"/>
              </a:rPr>
              <a:t> </a:t>
            </a:r>
            <a:r>
              <a:rPr lang="en-US" sz="2400" b="0" strike="noStrike" spc="-1" dirty="0">
                <a:solidFill>
                  <a:srgbClr val="FF0000"/>
                </a:solidFill>
                <a:latin typeface="Calibri"/>
                <a:ea typeface="Microsoft YaHei"/>
              </a:rPr>
              <a:t>technological literate</a:t>
            </a:r>
            <a:r>
              <a:rPr lang="en-US" sz="2400" spc="-1" dirty="0">
                <a:solidFill>
                  <a:srgbClr val="000000"/>
                </a:solidFill>
                <a:latin typeface="Calibri"/>
                <a:ea typeface="Microsoft YaHei"/>
              </a:rPr>
              <a:t> </a:t>
            </a:r>
            <a:r>
              <a:rPr lang="en-US" sz="2400" spc="-1" dirty="0">
                <a:solidFill>
                  <a:srgbClr val="FF0000"/>
                </a:solidFill>
                <a:latin typeface="Calibri"/>
                <a:ea typeface="Microsoft YaHei"/>
              </a:rPr>
              <a:t>to participate and adapt</a:t>
            </a:r>
            <a:r>
              <a:rPr lang="en-US" sz="2400" b="0" strike="noStrike" spc="-1" dirty="0">
                <a:solidFill>
                  <a:srgbClr val="FF0000"/>
                </a:solidFill>
                <a:latin typeface="Calibri"/>
                <a:ea typeface="Microsoft YaHei"/>
              </a:rPr>
              <a:t> obsolete tech changes and </a:t>
            </a:r>
            <a:r>
              <a:rPr lang="en-US" sz="2400" b="0" strike="noStrike" spc="-1" dirty="0">
                <a:solidFill>
                  <a:srgbClr val="FF0000"/>
                </a:solidFill>
                <a:latin typeface="Calibri"/>
              </a:rPr>
              <a:t>appreciate new and evolving kind</a:t>
            </a:r>
          </a:p>
          <a:p>
            <a:pPr marL="432000" indent="-324000">
              <a:spcBef>
                <a:spcPts val="1417"/>
              </a:spcBef>
              <a:buClr>
                <a:srgbClr val="000000"/>
              </a:buClr>
              <a:buSzPct val="45000"/>
              <a:buFont typeface="Wingdings" charset="2"/>
              <a:buChar char=""/>
            </a:pPr>
            <a:r>
              <a:rPr lang="en-US" sz="2400" b="0" strike="noStrike" spc="-1" dirty="0">
                <a:solidFill>
                  <a:srgbClr val="000000"/>
                </a:solidFill>
                <a:latin typeface="Calibri"/>
              </a:rPr>
              <a:t>It is important for South African as a developing country make sure that its citizens attain and acquire these essentials technological skills to break through in to the corporate world for an entry level job  </a:t>
            </a:r>
          </a:p>
        </p:txBody>
      </p:sp>
      <p:sp>
        <p:nvSpPr>
          <p:cNvPr id="159" name="TextShape 3"/>
          <p:cNvSpPr txBox="1"/>
          <p:nvPr/>
        </p:nvSpPr>
        <p:spPr>
          <a:xfrm>
            <a:off x="6222842" y="1825560"/>
            <a:ext cx="5131080" cy="2916257"/>
          </a:xfrm>
          <a:prstGeom prst="rect">
            <a:avLst/>
          </a:prstGeom>
          <a:noFill/>
          <a:ln>
            <a:noFill/>
          </a:ln>
        </p:spPr>
        <p:txBody>
          <a:bodyPr lIns="0" tIns="0" rIns="0" bIns="0">
            <a:normAutofit lnSpcReduction="10000"/>
          </a:bodyPr>
          <a:lstStyle/>
          <a:p>
            <a:pPr marL="432000" indent="-324000">
              <a:spcBef>
                <a:spcPts val="1417"/>
              </a:spcBef>
              <a:buClr>
                <a:srgbClr val="000000"/>
              </a:buClr>
              <a:buSzPct val="45000"/>
              <a:buFont typeface="Wingdings" charset="2"/>
              <a:buChar char=""/>
            </a:pPr>
            <a:r>
              <a:rPr lang="en-US" sz="2400" b="0" strike="noStrike" spc="-1" dirty="0">
                <a:solidFill>
                  <a:srgbClr val="000000"/>
                </a:solidFill>
                <a:latin typeface="Calibri"/>
              </a:rPr>
              <a:t>The schools need to introduce the narrative and make </a:t>
            </a:r>
            <a:r>
              <a:rPr lang="en-US" sz="2400" spc="-1" dirty="0">
                <a:solidFill>
                  <a:srgbClr val="000000"/>
                </a:solidFill>
                <a:latin typeface="Calibri"/>
              </a:rPr>
              <a:t>it </a:t>
            </a:r>
            <a:r>
              <a:rPr lang="en-US" sz="2400" b="0" strike="noStrike" spc="-1" dirty="0">
                <a:solidFill>
                  <a:srgbClr val="000000"/>
                </a:solidFill>
                <a:latin typeface="Calibri"/>
              </a:rPr>
              <a:t>its part of everyday vocabulary</a:t>
            </a:r>
            <a:r>
              <a:rPr lang="en-US" sz="2400" b="0" strike="noStrike" spc="-1" dirty="0">
                <a:solidFill>
                  <a:srgbClr val="FF0000"/>
                </a:solidFill>
                <a:latin typeface="Calibri"/>
              </a:rPr>
              <a:t>. Digitization and digitalization must be brought up in the Department of education as a tool to prepare students and teachers for upcoming 4IR evolution as it unfold.</a:t>
            </a:r>
          </a:p>
        </p:txBody>
      </p:sp>
      <p:pic>
        <p:nvPicPr>
          <p:cNvPr id="160" name="Picture 159"/>
          <p:cNvPicPr/>
          <p:nvPr/>
        </p:nvPicPr>
        <p:blipFill>
          <a:blip r:embed="rId3"/>
          <a:stretch/>
        </p:blipFill>
        <p:spPr>
          <a:xfrm>
            <a:off x="10437222" y="5290456"/>
            <a:ext cx="1287411" cy="1202503"/>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p:checker dir="vert"/>
      </p:transition>
    </mc:Choice>
    <mc:Fallback xmlns:p15="http://schemas.microsoft.com/office/powerpoint/2012/main" xmlns="">
      <p:transition spd="slow">
        <p:checke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1" name="Table 1"/>
          <p:cNvGraphicFramePr/>
          <p:nvPr/>
        </p:nvGraphicFramePr>
        <p:xfrm>
          <a:off x="457200" y="1463040"/>
          <a:ext cx="11328480" cy="4931280"/>
        </p:xfrm>
        <a:graphic>
          <a:graphicData uri="http://schemas.openxmlformats.org/drawingml/2006/table">
            <a:tbl>
              <a:tblPr/>
              <a:tblGrid>
                <a:gridCol w="2831040">
                  <a:extLst>
                    <a:ext uri="{9D8B030D-6E8A-4147-A177-3AD203B41FA5}">
                      <a16:colId xmlns:a16="http://schemas.microsoft.com/office/drawing/2014/main" val="20000"/>
                    </a:ext>
                  </a:extLst>
                </a:gridCol>
                <a:gridCol w="2831040">
                  <a:extLst>
                    <a:ext uri="{9D8B030D-6E8A-4147-A177-3AD203B41FA5}">
                      <a16:colId xmlns:a16="http://schemas.microsoft.com/office/drawing/2014/main" val="20001"/>
                    </a:ext>
                  </a:extLst>
                </a:gridCol>
                <a:gridCol w="2831040">
                  <a:extLst>
                    <a:ext uri="{9D8B030D-6E8A-4147-A177-3AD203B41FA5}">
                      <a16:colId xmlns:a16="http://schemas.microsoft.com/office/drawing/2014/main" val="20002"/>
                    </a:ext>
                  </a:extLst>
                </a:gridCol>
                <a:gridCol w="2835360">
                  <a:extLst>
                    <a:ext uri="{9D8B030D-6E8A-4147-A177-3AD203B41FA5}">
                      <a16:colId xmlns:a16="http://schemas.microsoft.com/office/drawing/2014/main" val="20003"/>
                    </a:ext>
                  </a:extLst>
                </a:gridCol>
              </a:tblGrid>
              <a:tr h="349920">
                <a:tc>
                  <a:txBody>
                    <a:bodyPr/>
                    <a:lstStyle/>
                    <a:p>
                      <a:r>
                        <a:rPr lang="en-US" sz="1800" b="0" strike="noStrike" spc="-1">
                          <a:latin typeface="Arial"/>
                        </a:rPr>
                        <a:t>Level of Skillset </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a:lstStyle/>
                    <a:p>
                      <a:r>
                        <a:rPr lang="en-US" sz="1800" b="0" strike="noStrike" spc="-1">
                          <a:latin typeface="Arial"/>
                        </a:rPr>
                        <a:t>Beginner </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a:lstStyle/>
                    <a:p>
                      <a:r>
                        <a:rPr lang="en-US" sz="1800" b="0" strike="noStrike" spc="-1">
                          <a:latin typeface="Arial"/>
                        </a:rPr>
                        <a:t>Intermediate </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a:lstStyle/>
                    <a:p>
                      <a:r>
                        <a:rPr lang="en-US" sz="1800" b="0" strike="noStrike" spc="-1">
                          <a:latin typeface="Arial"/>
                        </a:rPr>
                        <a:t>Expert</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extLst>
                  <a:ext uri="{0D108BD9-81ED-4DB2-BD59-A6C34878D82A}">
                    <a16:rowId xmlns:a16="http://schemas.microsoft.com/office/drawing/2014/main" val="10000"/>
                  </a:ext>
                </a:extLst>
              </a:tr>
              <a:tr h="1519560">
                <a:tc>
                  <a:txBody>
                    <a:bodyPr/>
                    <a:lstStyle/>
                    <a:p>
                      <a:r>
                        <a:rPr lang="en-US" sz="1800" b="0" strike="noStrike" spc="-1">
                          <a:latin typeface="Arial"/>
                        </a:rPr>
                        <a:t>Infomation</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Compliling and saving of ifomation and documents</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Reaserch,mine diferent types of data</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Producing and evaluating data and infomation</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extLst>
                  <a:ext uri="{0D108BD9-81ED-4DB2-BD59-A6C34878D82A}">
                    <a16:rowId xmlns:a16="http://schemas.microsoft.com/office/drawing/2014/main" val="10001"/>
                  </a:ext>
                </a:extLst>
              </a:tr>
              <a:tr h="1523160">
                <a:tc>
                  <a:txBody>
                    <a:bodyPr/>
                    <a:lstStyle/>
                    <a:p>
                      <a:r>
                        <a:rPr lang="en-US" sz="1800" b="0" strike="noStrike" spc="-1">
                          <a:latin typeface="Arial"/>
                        </a:rPr>
                        <a:t>Computer</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a:lstStyle/>
                    <a:p>
                      <a:r>
                        <a:rPr lang="en-US" sz="1800" b="0" strike="noStrike" spc="-1">
                          <a:latin typeface="Arial"/>
                        </a:rPr>
                        <a:t>Learn how to use the hardware machine</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a:lstStyle/>
                    <a:p>
                      <a:r>
                        <a:rPr lang="en-US" sz="1800" b="0" strike="noStrike" spc="-1">
                          <a:latin typeface="Arial"/>
                        </a:rPr>
                        <a:t>Installing both hardware, software and detect faults</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a:lstStyle/>
                    <a:p>
                      <a:r>
                        <a:rPr lang="en-US" sz="1800" b="0" strike="noStrike" spc="-1">
                          <a:latin typeface="Arial"/>
                        </a:rPr>
                        <a:t>Repair, assemble and DE-assemble of the the computer machine</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extLst>
                  <a:ext uri="{0D108BD9-81ED-4DB2-BD59-A6C34878D82A}">
                    <a16:rowId xmlns:a16="http://schemas.microsoft.com/office/drawing/2014/main" val="10002"/>
                  </a:ext>
                </a:extLst>
              </a:tr>
              <a:tr h="1522800">
                <a:tc>
                  <a:txBody>
                    <a:bodyPr/>
                    <a:lstStyle/>
                    <a:p>
                      <a:r>
                        <a:rPr lang="en-US" sz="1800" b="0" strike="noStrike" spc="-1">
                          <a:latin typeface="Arial"/>
                        </a:rPr>
                        <a:t>Multimedia</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Searching,Playing and Communicating through the web interface and email</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Resolution and aspect ration grapphics,audio and sound enginnering and Social media</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a:lstStyle/>
                    <a:p>
                      <a:r>
                        <a:rPr lang="en-US" sz="1800" b="0" strike="noStrike" spc="-1">
                          <a:latin typeface="Arial"/>
                        </a:rPr>
                        <a:t>Format distinguish</a:t>
                      </a: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p:checker dir="vert"/>
      </p:transition>
    </mc:Choice>
    <mc:Fallback xmlns:p15="http://schemas.microsoft.com/office/powerpoint/2012/main" xmlns="">
      <p:transition spd="slow">
        <p:checker dir="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TotalTime>
  <Words>568</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Symbol</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sabrina omary</dc:creator>
  <dc:description/>
  <cp:lastModifiedBy>geonard</cp:lastModifiedBy>
  <cp:revision>12</cp:revision>
  <dcterms:created xsi:type="dcterms:W3CDTF">2021-02-27T00:18:28Z</dcterms:created>
  <dcterms:modified xsi:type="dcterms:W3CDTF">2021-02-27T06:40:25Z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