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55" r:id="rId1"/>
  </p:sldMasterIdLst>
  <p:notesMasterIdLst>
    <p:notesMasterId r:id="rId6"/>
  </p:notesMasterIdLst>
  <p:handoutMasterIdLst>
    <p:handoutMasterId r:id="rId7"/>
  </p:handoutMasterIdLst>
  <p:sldIdLst>
    <p:sldId id="281" r:id="rId2"/>
    <p:sldId id="258" r:id="rId3"/>
    <p:sldId id="282" r:id="rId4"/>
    <p:sldId id="283" r:id="rId5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FED9AA-6A97-45FF-BCF1-DBD9CFBE798F}">
          <p14:sldIdLst>
            <p14:sldId id="281"/>
          </p14:sldIdLst>
        </p14:section>
        <p14:section name="Section 1" id="{2A7242DC-929E-4579-8F10-2B02EF80F144}">
          <p14:sldIdLst>
            <p14:sldId id="258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F74"/>
    <a:srgbClr val="EBBADB"/>
    <a:srgbClr val="FDAF1F"/>
    <a:srgbClr val="C57C86"/>
    <a:srgbClr val="F08310"/>
    <a:srgbClr val="EB5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39DD9DD-9E6C-4910-8AC0-68ADFF6A6AFC}">
  <a:tblStyle styleId="{839DD9DD-9E6C-4910-8AC0-68ADFF6A6AFC}" styleName="Level up! PowerPoin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9525" cap="flat" cmpd="sng" algn="ctr">
              <a:solidFill>
                <a:schemeClr val="accent5"/>
              </a:solidFill>
            </a:ln>
          </a:bottom>
          <a:insideH>
            <a:ln w="9525" cap="flat" cmpd="sng" algn="ctr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noFill/>
        </a:fill>
      </a:tcStyle>
    </a:band1H>
    <a:band2H>
      <a:tcStyle>
        <a:tcBdr/>
      </a:tcStyle>
    </a:band2H>
    <a:band1V>
      <a:tcStyle>
        <a:tcBdr/>
        <a:fill>
          <a:noFill/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/>
        <a:fill>
          <a:noFill/>
        </a:fill>
      </a:tcStyle>
    </a:lastRow>
    <a:firstRow>
      <a:tcTxStyle b="on"/>
      <a:tcStyle>
        <a:tcBdr>
          <a:bottom>
            <a:ln w="9525" cap="flat" cmpd="sng" algn="ctr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6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91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0E12572B-F973-4732-A453-119EA490170A}" type="datetimeFigureOut">
              <a:rPr lang="en-US" smtClean="0"/>
              <a:t>2/28/2021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8BB83C12-F094-4EDD-ABDC-7BADBDED57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878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3A8927E5-BED3-44D0-9ADF-FA873E1D6DAF}" type="datetimeFigureOut">
              <a:rPr lang="en-US" smtClean="0"/>
              <a:t>2/28/2021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GB" alt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7324DA73-AE27-4433-BD53-3E1DB61918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8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621094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vmlDrawing" Target="../drawings/vmlDrawing1.vml"/><Relationship Id="rId7" Type="http://schemas.openxmlformats.org/officeDocument/2006/relationships/oleObject" Target="../embeddings/oleObject1.bin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DD2037D5-9F9A-4CC9-98B0-68BDD36B02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2505515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think-cell Slide" r:id="rId7" imgW="451" imgH="450" progId="TCLayout.ActiveDocument.1">
                  <p:embed/>
                </p:oleObj>
              </mc:Choice>
              <mc:Fallback>
                <p:oleObj name="think-cell Slide" r:id="rId7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6E612F5A-FB47-481F-9DE2-4A75D564380A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kern="0" baseline="0" dirty="0" err="1">
              <a:solidFill>
                <a:schemeClr val="tx1"/>
              </a:solidFill>
              <a:latin typeface="Segoe UI Black" panose="020B0A02040204020203" pitchFamily="34" charset="0"/>
              <a:ea typeface="+mj-ea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868680" y="384048"/>
            <a:ext cx="10744200" cy="866648"/>
          </a:xfrm>
          <a:prstGeom prst="rect">
            <a:avLst/>
          </a:prstGeom>
        </p:spPr>
        <p:txBody>
          <a:bodyPr vert="horz" lIns="0" tIns="0" rIns="0" bIns="0" numCol="1" rtlCol="0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BodyText"/>
          <p:cNvSpPr>
            <a:spLocks noGrp="1"/>
          </p:cNvSpPr>
          <p:nvPr>
            <p:ph type="body" idx="1"/>
          </p:nvPr>
        </p:nvSpPr>
        <p:spPr>
          <a:xfrm>
            <a:off x="868680" y="1399032"/>
            <a:ext cx="10744200" cy="4928616"/>
          </a:xfrm>
          <a:prstGeom prst="rect">
            <a:avLst/>
          </a:prstGeom>
        </p:spPr>
        <p:txBody>
          <a:bodyPr vert="horz" lIns="0" tIns="0" rIns="0" bIns="0" numCol="1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" hidden="1"/>
          <p:cNvSpPr>
            <a:spLocks noGrp="1"/>
          </p:cNvSpPr>
          <p:nvPr>
            <p:ph type="dt" sz="half" idx="2"/>
          </p:nvPr>
        </p:nvSpPr>
        <p:spPr>
          <a:xfrm>
            <a:off x="457200" y="6864350"/>
            <a:ext cx="314325" cy="98425"/>
          </a:xfrm>
          <a:prstGeom prst="rect">
            <a:avLst/>
          </a:prstGeom>
        </p:spPr>
        <p:txBody>
          <a:bodyPr vert="horz" lIns="0" tIns="0" rIns="0" bIns="0" numCol="1" rtlCol="0" anchor="ctr"/>
          <a:lstStyle>
            <a:lvl1pPr algn="l">
              <a:defRPr sz="300">
                <a:solidFill>
                  <a:schemeClr val="accent4"/>
                </a:solidFill>
              </a:defRPr>
            </a:lvl1pPr>
          </a:lstStyle>
          <a:p>
            <a:fld id="{7ECE2914-4E17-487A-A4E5-C87617449E51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" hidden="1"/>
          <p:cNvSpPr>
            <a:spLocks noGrp="1"/>
          </p:cNvSpPr>
          <p:nvPr>
            <p:ph type="ftr" sz="quarter" idx="3"/>
          </p:nvPr>
        </p:nvSpPr>
        <p:spPr>
          <a:xfrm>
            <a:off x="771525" y="6864350"/>
            <a:ext cx="533400" cy="98425"/>
          </a:xfrm>
          <a:prstGeom prst="rect">
            <a:avLst/>
          </a:prstGeom>
        </p:spPr>
        <p:txBody>
          <a:bodyPr vert="horz" lIns="0" tIns="0" rIns="0" bIns="0" numCol="1" rtlCol="0" anchor="ctr"/>
          <a:lstStyle>
            <a:lvl1pPr algn="ctr">
              <a:defRPr sz="300"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" hidden="1"/>
          <p:cNvSpPr>
            <a:spLocks noGrp="1"/>
          </p:cNvSpPr>
          <p:nvPr>
            <p:ph type="sldNum" sz="quarter" idx="4"/>
          </p:nvPr>
        </p:nvSpPr>
        <p:spPr>
          <a:xfrm>
            <a:off x="1304925" y="6864350"/>
            <a:ext cx="152400" cy="98425"/>
          </a:xfrm>
          <a:prstGeom prst="rect">
            <a:avLst/>
          </a:prstGeom>
        </p:spPr>
        <p:txBody>
          <a:bodyPr vert="horz" lIns="0" tIns="0" rIns="0" bIns="0" numCol="1" rtlCol="0" anchor="ctr"/>
          <a:lstStyle>
            <a:lvl1pPr algn="r">
              <a:defRPr sz="300">
                <a:solidFill>
                  <a:schemeClr val="accent4"/>
                </a:solidFill>
              </a:defRPr>
            </a:lvl1pPr>
          </a:lstStyle>
          <a:p>
            <a:fld id="{8F63CC74-D785-4C96-8C6E-EB177D1B9A1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17BCDC7-33E6-4E0D-8470-BD003682192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1009789" y="384048"/>
            <a:ext cx="711200" cy="616373"/>
          </a:xfrm>
          <a:prstGeom prst="rect">
            <a:avLst/>
          </a:prstGeom>
        </p:spPr>
      </p:pic>
    </p:spTree>
    <p:custDataLst>
      <p:tags r:id="rId4"/>
    </p:custDataLst>
    <p:extLst>
      <p:ext uri="{BB962C8B-B14F-4D97-AF65-F5344CB8AC3E}">
        <p14:creationId xmlns:p14="http://schemas.microsoft.com/office/powerpoint/2010/main" val="2764657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3200" kern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700"/>
        </a:spcBef>
        <a:buFont typeface="Arial" panose="020B0604020202020204" pitchFamily="34" charset="0"/>
        <a:buChar char="​"/>
        <a:defRPr sz="2400" kern="0">
          <a:solidFill>
            <a:schemeClr val="accent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700"/>
        </a:spcBef>
        <a:buFont typeface="Arial" panose="020B0604020202020204" pitchFamily="34" charset="0"/>
        <a:buChar char="​"/>
        <a:defRPr sz="2400" kern="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spcBef>
          <a:spcPts val="700"/>
        </a:spcBef>
        <a:buFont typeface="Arial" panose="020B0604020202020204" pitchFamily="34" charset="0"/>
        <a:buChar char="•"/>
        <a:defRPr sz="2400" kern="0">
          <a:solidFill>
            <a:schemeClr val="tx1"/>
          </a:solidFill>
          <a:latin typeface="+mn-lt"/>
          <a:ea typeface="+mn-ea"/>
          <a:cs typeface="+mn-cs"/>
        </a:defRPr>
      </a:lvl3pPr>
      <a:lvl4pPr marL="504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–"/>
        <a:defRPr sz="2400" kern="0">
          <a:solidFill>
            <a:schemeClr val="tx1"/>
          </a:solidFill>
          <a:latin typeface="+mn-lt"/>
          <a:ea typeface="+mn-ea"/>
          <a:cs typeface="+mn-cs"/>
        </a:defRPr>
      </a:lvl4pPr>
      <a:lvl5pPr marL="756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2400" kern="0">
          <a:solidFill>
            <a:schemeClr val="tx1"/>
          </a:solidFill>
          <a:latin typeface="+mn-lt"/>
          <a:ea typeface="+mn-ea"/>
          <a:cs typeface="+mn-cs"/>
        </a:defRPr>
      </a:lvl5pPr>
      <a:lvl6pPr marL="1008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2400" kern="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2400" kern="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2400" kern="0">
          <a:solidFill>
            <a:schemeClr val="tx1"/>
          </a:solidFill>
          <a:latin typeface="+mn-lt"/>
          <a:ea typeface="+mn-ea"/>
          <a:cs typeface="+mn-cs"/>
        </a:defRPr>
      </a:lvl8pPr>
      <a:lvl9pPr marL="1764000" indent="-252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2400" ker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1pPr>
      <a:lvl2pPr marL="252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2pPr>
      <a:lvl3pPr marL="504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3pPr>
      <a:lvl4pPr marL="756000" algn="l" defTabSz="914400" rtl="0" eaLnBrk="1" latinLnBrk="0" hangingPunct="1">
        <a:defRPr sz="200" kern="0">
          <a:solidFill>
            <a:schemeClr val="tx1"/>
          </a:solidFill>
          <a:latin typeface="+mn-lt"/>
          <a:ea typeface="+mn-ea"/>
          <a:cs typeface="+mn-cs"/>
        </a:defRPr>
      </a:lvl4pPr>
      <a:lvl5pPr marL="1008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5pPr>
      <a:lvl6pPr marL="1260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6pPr>
      <a:lvl7pPr marL="1512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7pPr>
      <a:lvl8pPr marL="1764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8pPr>
      <a:lvl9pPr marL="2016000" algn="l" defTabSz="914400" rtl="0" eaLnBrk="1" latinLnBrk="0" hangingPunct="1">
        <a:defRPr sz="2000" kern="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44" userDrawn="1">
          <p15:clr>
            <a:srgbClr val="C35EA4"/>
          </p15:clr>
        </p15:guide>
        <p15:guide id="2" pos="7328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A5C30878-DBD3-456C-99A7-6C94BC8B5130}"/>
              </a:ext>
            </a:extLst>
          </p:cNvPr>
          <p:cNvSpPr txBox="1">
            <a:spLocks/>
          </p:cNvSpPr>
          <p:nvPr/>
        </p:nvSpPr>
        <p:spPr>
          <a:xfrm>
            <a:off x="206062" y="3251762"/>
            <a:ext cx="11797048" cy="2275046"/>
          </a:xfrm>
          <a:prstGeom prst="rect">
            <a:avLst/>
          </a:prstGeom>
        </p:spPr>
        <p:txBody>
          <a:bodyPr lIns="0" tIns="0" rIns="0" bIns="0" numCol="1"/>
          <a:lstStyle>
            <a:lvl1pPr marL="0" indent="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​"/>
              <a:defRPr sz="2400" ker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​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6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08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2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64000" indent="-252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2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None/>
            </a:pPr>
            <a:r>
              <a:rPr lang="en-US" sz="9600" dirty="0" smtClean="0">
                <a:solidFill>
                  <a:schemeClr val="tx1"/>
                </a:solidFill>
              </a:rPr>
              <a:t>DATA MINERS</a:t>
            </a:r>
          </a:p>
          <a:p>
            <a:pPr lvl="1">
              <a:lnSpc>
                <a:spcPct val="80000"/>
              </a:lnSpc>
            </a:pPr>
            <a:r>
              <a:rPr lang="en-US" sz="7200" dirty="0" smtClean="0">
                <a:solidFill>
                  <a:schemeClr val="accent1"/>
                </a:solidFill>
              </a:rPr>
              <a:t>FINANCIAL EXPENDITURE</a:t>
            </a:r>
            <a:endParaRPr lang="en-US" sz="72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endParaRPr lang="en-US" sz="72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912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xmlns="" id="{E18B07EE-A45E-4446-A223-5B883B13E13D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think-cell Slide" r:id="rId5" imgW="344" imgH="344" progId="TCLayout.ActiveDocument.1">
                  <p:embed/>
                </p:oleObj>
              </mc:Choice>
              <mc:Fallback>
                <p:oleObj name="think-cell Slide" r:id="rId5" imgW="344" imgH="344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xmlns="" id="{E18B07EE-A45E-4446-A223-5B883B13E1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A8813BB-D448-4521-9F33-B74EFDC2BCD9}"/>
              </a:ext>
            </a:extLst>
          </p:cNvPr>
          <p:cNvSpPr/>
          <p:nvPr/>
        </p:nvSpPr>
        <p:spPr>
          <a:xfrm>
            <a:off x="2325613" y="2129971"/>
            <a:ext cx="142421" cy="2598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de-DE" altLang="de-D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26F08B3-37B7-4D5C-80DD-85ECEA54CD23}"/>
              </a:ext>
            </a:extLst>
          </p:cNvPr>
          <p:cNvSpPr/>
          <p:nvPr/>
        </p:nvSpPr>
        <p:spPr>
          <a:xfrm>
            <a:off x="3751335" y="1773373"/>
            <a:ext cx="6691086" cy="40333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de-DE" altLang="de-D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7833B0-BA71-4453-853F-974C3C7535A2}"/>
              </a:ext>
            </a:extLst>
          </p:cNvPr>
          <p:cNvSpPr txBox="1"/>
          <p:nvPr/>
        </p:nvSpPr>
        <p:spPr>
          <a:xfrm>
            <a:off x="3130643" y="1900363"/>
            <a:ext cx="7491921" cy="2954655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r>
              <a:rPr lang="de-DE" altLang="de-DE" sz="9600" kern="0" dirty="0">
                <a:latin typeface="+mj-lt"/>
              </a:rPr>
              <a:t>PROBLEM STATEMENT</a:t>
            </a:r>
            <a:endParaRPr lang="de-DE" altLang="de-DE" sz="9600" kern="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0643" y="1466319"/>
            <a:ext cx="7662929" cy="4647426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​"/>
            </a:pPr>
            <a:r>
              <a:rPr lang="en-US" sz="7200" kern="0" dirty="0" smtClean="0"/>
              <a:t>The environment we live in does not reflect the amount used in expenditures</a:t>
            </a:r>
            <a:endParaRPr lang="en-US" sz="7200" kern="0" dirty="0"/>
          </a:p>
          <a:p>
            <a:pPr algn="l"/>
            <a:endParaRPr lang="en-ZA" sz="1400" kern="0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7766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8" grpId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xmlns="" id="{E18B07EE-A45E-4446-A223-5B883B13E13D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think-cell Slide" r:id="rId5" imgW="344" imgH="344" progId="TCLayout.ActiveDocument.1">
                  <p:embed/>
                </p:oleObj>
              </mc:Choice>
              <mc:Fallback>
                <p:oleObj name="think-cell Slide" r:id="rId5" imgW="344" imgH="344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A8813BB-D448-4521-9F33-B74EFDC2BCD9}"/>
              </a:ext>
            </a:extLst>
          </p:cNvPr>
          <p:cNvSpPr/>
          <p:nvPr/>
        </p:nvSpPr>
        <p:spPr>
          <a:xfrm>
            <a:off x="2193091" y="2012292"/>
            <a:ext cx="142421" cy="2598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de-DE" altLang="de-D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26F08B3-37B7-4D5C-80DD-85ECEA54CD23}"/>
              </a:ext>
            </a:extLst>
          </p:cNvPr>
          <p:cNvSpPr/>
          <p:nvPr/>
        </p:nvSpPr>
        <p:spPr>
          <a:xfrm>
            <a:off x="3751335" y="1773373"/>
            <a:ext cx="6691086" cy="40333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de-DE" altLang="de-D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7833B0-BA71-4453-853F-974C3C7535A2}"/>
              </a:ext>
            </a:extLst>
          </p:cNvPr>
          <p:cNvSpPr txBox="1"/>
          <p:nvPr/>
        </p:nvSpPr>
        <p:spPr>
          <a:xfrm>
            <a:off x="2627887" y="1919288"/>
            <a:ext cx="7491921" cy="1477328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r>
              <a:rPr lang="de-DE" altLang="de-DE" sz="9600" kern="0" dirty="0" smtClean="0">
                <a:latin typeface="+mj-lt"/>
              </a:rPr>
              <a:t>SOLUTION</a:t>
            </a:r>
            <a:endParaRPr lang="de-DE" altLang="de-DE" sz="9600" kern="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1149" y="1874003"/>
            <a:ext cx="7662929" cy="2874633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​"/>
            </a:pPr>
            <a:r>
              <a:rPr lang="en-US" sz="7200" kern="0" dirty="0" smtClean="0"/>
              <a:t>Data Analytics and Visualization System</a:t>
            </a:r>
            <a:endParaRPr lang="en-US" sz="7200" kern="0" dirty="0"/>
          </a:p>
          <a:p>
            <a:pPr algn="l"/>
            <a:endParaRPr lang="en-ZA" sz="1400" kern="0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2385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8" grpId="1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xmlns="" id="{E18B07EE-A45E-4446-A223-5B883B13E13D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think-cell Slide" r:id="rId5" imgW="344" imgH="344" progId="TCLayout.ActiveDocument.1">
                  <p:embed/>
                </p:oleObj>
              </mc:Choice>
              <mc:Fallback>
                <p:oleObj name="think-cell Slide" r:id="rId5" imgW="344" imgH="344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26F08B3-37B7-4D5C-80DD-85ECEA54CD23}"/>
              </a:ext>
            </a:extLst>
          </p:cNvPr>
          <p:cNvSpPr/>
          <p:nvPr/>
        </p:nvSpPr>
        <p:spPr>
          <a:xfrm>
            <a:off x="3751335" y="1773373"/>
            <a:ext cx="6691086" cy="40333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de-DE" altLang="de-D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7833B0-BA71-4453-853F-974C3C7535A2}"/>
              </a:ext>
            </a:extLst>
          </p:cNvPr>
          <p:cNvSpPr txBox="1"/>
          <p:nvPr/>
        </p:nvSpPr>
        <p:spPr>
          <a:xfrm>
            <a:off x="2627887" y="1919288"/>
            <a:ext cx="7491921" cy="1477328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r>
              <a:rPr lang="de-DE" altLang="de-DE" sz="9600" kern="0" dirty="0" smtClean="0">
                <a:latin typeface="+mj-lt"/>
              </a:rPr>
              <a:t>THANK YOU</a:t>
            </a:r>
            <a:endParaRPr lang="de-DE" altLang="de-DE" sz="9600" kern="0" dirty="0">
              <a:latin typeface="+mj-lt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5476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LEVEL UP! POWERPOINT" val="nCGhHneJ"/>
  <p:tag name="ARTICULATE_SLIDE_THUMBNAIL_REFRESH" val="1"/>
  <p:tag name="ARTICULATE_SLIDE_COUNT" val="22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xWafMjsWiZAvtFQNKyrA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Level up! PowerPoint">
  <a:themeElements>
    <a:clrScheme name="Level up! PowerPoint">
      <a:dk1>
        <a:srgbClr val="353B48"/>
      </a:dk1>
      <a:lt1>
        <a:srgbClr val="F5F6FA"/>
      </a:lt1>
      <a:dk2>
        <a:srgbClr val="1A1D24"/>
      </a:dk2>
      <a:lt2>
        <a:srgbClr val="FFFFFF"/>
      </a:lt2>
      <a:accent1>
        <a:srgbClr val="00A8FF"/>
      </a:accent1>
      <a:accent2>
        <a:srgbClr val="FBC531"/>
      </a:accent2>
      <a:accent3>
        <a:srgbClr val="4CD137"/>
      </a:accent3>
      <a:accent4>
        <a:srgbClr val="E84118"/>
      </a:accent4>
      <a:accent5>
        <a:srgbClr val="7F8FA1"/>
      </a:accent5>
      <a:accent6>
        <a:srgbClr val="273C75"/>
      </a:accent6>
      <a:hlink>
        <a:srgbClr val="5B5B5B"/>
      </a:hlink>
      <a:folHlink>
        <a:srgbClr val="BFBFBF"/>
      </a:folHlink>
    </a:clrScheme>
    <a:fontScheme name="Level up! PowerPoint">
      <a:majorFont>
        <a:latin typeface="Segoe UI Black"/>
        <a:ea typeface=""/>
        <a:cs typeface=""/>
      </a:majorFont>
      <a:minorFont>
        <a:latin typeface="Segoe UI Semibold"/>
        <a:ea typeface=""/>
        <a:cs typeface=""/>
      </a:minorFont>
    </a:fontScheme>
    <a:fmtScheme name="Level up! PowerPoint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73152" tIns="73152" rIns="73152" bIns="73152" numCol="1" rtlCol="0" anchor="ctr"/>
      <a:lstStyle>
        <a:defPPr algn="ctr">
          <a:defRPr sz="10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 numCol="1"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numCol="1" rtlCol="0">
        <a:spAutoFit/>
      </a:bodyPr>
      <a:lstStyle>
        <a:defPPr algn="l">
          <a:defRPr sz="1400" kern="0" dirty="0" smtClean="0"/>
        </a:defPPr>
      </a:lstStyle>
    </a:txDef>
  </a:objectDefaults>
  <a:extraClrSchemeLst/>
  <a:custClrLst/>
  <a:extLst>
    <a:ext uri="{05A4C25C-085E-4340-85A3-A5531E510DB2}">
      <thm15:themeFamily xmlns:thm15="http://schemas.microsoft.com/office/thememl/2012/main" name="YouTube Template.potx" id="{09A9FD79-4AD2-4296-A2DD-9F92A25C9D11}" vid="{BFDEAB75-776D-4FD4-B1CD-15298D2A28B5}"/>
    </a:ext>
  </a:extLst>
</a:theme>
</file>

<file path=ppt/theme/theme2.xml><?xml version="1.0" encoding="utf-8"?>
<a:theme xmlns:a="http://schemas.openxmlformats.org/drawingml/2006/main" name="Level up! PowerPoint">
  <a:themeElements>
    <a:clrScheme name="Level up! PowerPoint">
      <a:dk1>
        <a:srgbClr val="353B48"/>
      </a:dk1>
      <a:lt1>
        <a:srgbClr val="F5F6FA"/>
      </a:lt1>
      <a:dk2>
        <a:srgbClr val="1A1D24"/>
      </a:dk2>
      <a:lt2>
        <a:srgbClr val="FFFFFF"/>
      </a:lt2>
      <a:accent1>
        <a:srgbClr val="00A8FF"/>
      </a:accent1>
      <a:accent2>
        <a:srgbClr val="FBC531"/>
      </a:accent2>
      <a:accent3>
        <a:srgbClr val="4CD137"/>
      </a:accent3>
      <a:accent4>
        <a:srgbClr val="E84118"/>
      </a:accent4>
      <a:accent5>
        <a:srgbClr val="7F8FA1"/>
      </a:accent5>
      <a:accent6>
        <a:srgbClr val="273C75"/>
      </a:accent6>
      <a:hlink>
        <a:srgbClr val="5B5B5B"/>
      </a:hlink>
      <a:folHlink>
        <a:srgbClr val="BFBFBF"/>
      </a:folHlink>
    </a:clrScheme>
    <a:fontScheme name="Level up! PowerPoint">
      <a:majorFont>
        <a:latin typeface="Segoe UI Black"/>
        <a:ea typeface=""/>
        <a:cs typeface=""/>
      </a:majorFont>
      <a:minorFont>
        <a:latin typeface="Segoe UI Semibold"/>
        <a:ea typeface=""/>
        <a:cs typeface=""/>
      </a:minorFont>
    </a:fontScheme>
    <a:fmtScheme name="Level up! PowerPoint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73152" tIns="73152" rIns="73152" bIns="73152" numCol="1" rtlCol="0" anchor="ctr"/>
      <a:lstStyle>
        <a:defPPr algn="ctr">
          <a:defRPr sz="10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 numCol="1"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numCol="1" rtlCol="0">
        <a:spAutoFit/>
      </a:bodyPr>
      <a:lstStyle>
        <a:defPPr algn="l">
          <a:defRPr sz="1400" kern="0" dirty="0" smtClean="0"/>
        </a:defPPr>
      </a:lstStyle>
    </a:txDef>
  </a:objectDefaults>
  <a:extraClrSchemeLst/>
  <a:custClrLst/>
  <a:extLst>
    <a:ext uri="{05A4C25C-085E-4340-85A3-A5531E510DB2}">
      <thm15:themeFamily xmlns:thm15="http://schemas.microsoft.com/office/thememl/2012/main" name="YouTube Template.potx" id="{78599F88-281C-49F3-85D0-E1461EE50E6A}" vid="{6CF95794-CF56-4202-9084-2222FB314BAE}"/>
    </a:ext>
  </a:extLst>
</a:theme>
</file>

<file path=ppt/theme/theme3.xml><?xml version="1.0" encoding="utf-8"?>
<a:theme xmlns:a="http://schemas.openxmlformats.org/drawingml/2006/main" name="Level up! PowerPoint">
  <a:themeElements>
    <a:clrScheme name="Level up! PowerPoint">
      <a:dk1>
        <a:srgbClr val="353B48"/>
      </a:dk1>
      <a:lt1>
        <a:srgbClr val="F5F6FA"/>
      </a:lt1>
      <a:dk2>
        <a:srgbClr val="1A1D24"/>
      </a:dk2>
      <a:lt2>
        <a:srgbClr val="FFFFFF"/>
      </a:lt2>
      <a:accent1>
        <a:srgbClr val="00A8FF"/>
      </a:accent1>
      <a:accent2>
        <a:srgbClr val="FBC531"/>
      </a:accent2>
      <a:accent3>
        <a:srgbClr val="4CD137"/>
      </a:accent3>
      <a:accent4>
        <a:srgbClr val="E84118"/>
      </a:accent4>
      <a:accent5>
        <a:srgbClr val="7F8FA1"/>
      </a:accent5>
      <a:accent6>
        <a:srgbClr val="273C75"/>
      </a:accent6>
      <a:hlink>
        <a:srgbClr val="5B5B5B"/>
      </a:hlink>
      <a:folHlink>
        <a:srgbClr val="BFBFBF"/>
      </a:folHlink>
    </a:clrScheme>
    <a:fontScheme name="Level up! PowerPoint">
      <a:majorFont>
        <a:latin typeface="Segoe UI Black"/>
        <a:ea typeface=""/>
        <a:cs typeface=""/>
      </a:majorFont>
      <a:minorFont>
        <a:latin typeface="Segoe UI Semibold"/>
        <a:ea typeface=""/>
        <a:cs typeface=""/>
      </a:minorFont>
    </a:fontScheme>
    <a:fmtScheme name="Level up! PowerPoint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73152" tIns="73152" rIns="73152" bIns="73152" numCol="1" rtlCol="0" anchor="ctr"/>
      <a:lstStyle>
        <a:defPPr algn="ctr">
          <a:defRPr sz="10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headEnd type="none" w="med" len="med"/>
          <a:tailEnd type="none" w="med" len="med"/>
        </a:ln>
      </a:spPr>
      <a:bodyPr numCol="1"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numCol="1" rtlCol="0">
        <a:spAutoFit/>
      </a:bodyPr>
      <a:lstStyle>
        <a:defPPr algn="l">
          <a:defRPr sz="1400" kern="0" dirty="0" smtClean="0"/>
        </a:defPPr>
      </a:lstStyle>
    </a:txDef>
  </a:objectDefaults>
  <a:extraClrSchemeLst/>
  <a:custClrLst/>
  <a:extLst>
    <a:ext uri="{05A4C25C-085E-4340-85A3-A5531E510DB2}">
      <thm15:themeFamily xmlns:thm15="http://schemas.microsoft.com/office/thememl/2012/main" name="YouTube Template.potx" id="{78599F88-281C-49F3-85D0-E1461EE50E6A}" vid="{6CF95794-CF56-4202-9084-2222FB314B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YouTube Template</Template>
  <TotalTime>5840</TotalTime>
  <Words>27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Segoe UI Black</vt:lpstr>
      <vt:lpstr>Segoe UI Semibold</vt:lpstr>
      <vt:lpstr>Level up! PowerPoint</vt:lpstr>
      <vt:lpstr>think-cell Slide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Sandach, Martyna</dc:creator>
  <cp:keywords/>
  <cp:lastModifiedBy>Microsoft account</cp:lastModifiedBy>
  <cp:revision>93</cp:revision>
  <dcterms:created xsi:type="dcterms:W3CDTF">2018-05-09T07:34:30Z</dcterms:created>
  <dcterms:modified xsi:type="dcterms:W3CDTF">2021-02-28T09:17:00Z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MSOLanguageID">
    <vt:lpwstr>msoLanguageIDEnglishUS</vt:lpwstr>
  </property>
  <property fmtid="{D5CDD505-2E9C-101B-9397-08002B2CF9AE}" pid="3" name="ArticulateGUID">
    <vt:lpwstr>BF279434-19CC-4F2C-940F-B1DCEF3AD2ED</vt:lpwstr>
  </property>
  <property fmtid="{D5CDD505-2E9C-101B-9397-08002B2CF9AE}" pid="4" name="ArticulatePath">
    <vt:lpwstr>Create carousel effect with Morph - Template</vt:lpwstr>
  </property>
</Properties>
</file>