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1d2952b0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1d2952b0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1d2952b0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1d2952b0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1d2952b0a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1d2952b0a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1d2952b0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1d2952b0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1d2952b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1d2952b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1d2952b0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1d2952b0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1d2952b0a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1d2952b0a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1d2952b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1d2952b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1d2952b0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1d2952b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1d2952b0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1d2952b0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1d2952b0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1d2952b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capetownetc.com/news/alien-plants-suck-up-30-of-capes-wate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 HACKERS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ALIEN PLANT </a:t>
            </a:r>
            <a:r>
              <a:rPr lang="en"/>
              <a:t>ERADICATION PROJECT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92" y="1927763"/>
            <a:ext cx="1399350" cy="186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150" y="1927775"/>
            <a:ext cx="1721050" cy="18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4075" y="1453600"/>
            <a:ext cx="2950200" cy="29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25" y="1600700"/>
            <a:ext cx="3630825" cy="189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000" y="1600700"/>
            <a:ext cx="4215524" cy="189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Oleander p5 -tylerpaper.com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Lantana camara p4 - lifeisagarden.co.za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Alien plants suck up 30% of Cape's water | CapeTown ETC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Data Came From?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were provided with a dataset carrying all kinds of statistics in the Northern Cape, we identified two statistics which are the agricultural potential, availability of water and environmental sensitivity</a:t>
            </a:r>
            <a:endParaRPr/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425" y="1240250"/>
            <a:ext cx="3875853" cy="25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Identified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the statistics we chose conducted we research and proposed that the </a:t>
            </a:r>
            <a:r>
              <a:rPr lang="en"/>
              <a:t>agricultural potential was quite low and the availability of water were all related to a common cause, which is the growth of foreign invading alien plant species, also known as alien plants.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 sz="1000">
                <a:solidFill>
                  <a:srgbClr val="66666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Acacia decurrens Willd, and hybrids, varieties and selections            Green wattle</a:t>
            </a:r>
            <a:endParaRPr sz="1000">
              <a:solidFill>
                <a:srgbClr val="66666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-7259" r="7260" t="0"/>
          <a:stretch/>
        </p:blipFill>
        <p:spPr>
          <a:xfrm>
            <a:off x="4828250" y="2381250"/>
            <a:ext cx="3684700" cy="25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4305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one poisonous pretty alien killers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200" y="1818263"/>
            <a:ext cx="726757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255825" y="32825"/>
            <a:ext cx="8368200" cy="686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case reports calculated that 4 grams of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</a:rPr>
              <a:t>oleander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 leaves would be extremely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</a:rPr>
              <a:t>fatal to a human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775" y="1144125"/>
            <a:ext cx="416242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75" y="2010075"/>
            <a:ext cx="1721050" cy="186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5050" y="2052725"/>
            <a:ext cx="1721050" cy="18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896675" y="94550"/>
            <a:ext cx="8368200" cy="686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ALIEN PLANTS?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538" y="1094450"/>
            <a:ext cx="4866928" cy="37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396300"/>
            <a:ext cx="8368200" cy="686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Impact Of these Plants?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300" y="1317300"/>
            <a:ext cx="5487552" cy="308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the data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0" y="2596425"/>
            <a:ext cx="528499" cy="528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0"/>
          <p:cNvCxnSpPr>
            <a:stCxn id="115" idx="3"/>
            <a:endCxn id="117" idx="1"/>
          </p:cNvCxnSpPr>
          <p:nvPr/>
        </p:nvCxnSpPr>
        <p:spPr>
          <a:xfrm flipH="1" rot="10800000">
            <a:off x="1040749" y="2849575"/>
            <a:ext cx="6993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0150" y="2540113"/>
            <a:ext cx="798602" cy="6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6751" y="2396400"/>
            <a:ext cx="1000525" cy="92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0"/>
          <p:cNvCxnSpPr>
            <a:stCxn id="117" idx="3"/>
            <a:endCxn id="118" idx="1"/>
          </p:cNvCxnSpPr>
          <p:nvPr/>
        </p:nvCxnSpPr>
        <p:spPr>
          <a:xfrm>
            <a:off x="2538752" y="2849576"/>
            <a:ext cx="6180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Objectives Identified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Ensure the </a:t>
            </a:r>
            <a:r>
              <a:rPr lang="en"/>
              <a:t>conservation</a:t>
            </a:r>
            <a:r>
              <a:rPr lang="en"/>
              <a:t>, protection, rehabilitation and recovery of depleted and degraded natural resources.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build an </a:t>
            </a:r>
            <a:r>
              <a:rPr lang="en"/>
              <a:t>efficient</a:t>
            </a:r>
            <a:r>
              <a:rPr lang="en"/>
              <a:t> and internationally competitive agricultural sector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 conserve our agricultural natural resources and put in place policies and institution for sustainable resource use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