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BD32103-2C15-48B6-B07A-9B5EE60F7077}" type="datetimeFigureOut">
              <a:rPr lang="en-ZA" smtClean="0"/>
              <a:t>2021/02/27</a:t>
            </a:fld>
            <a:endParaRPr lang="en-ZA"/>
          </a:p>
        </p:txBody>
      </p:sp>
      <p:sp>
        <p:nvSpPr>
          <p:cNvPr id="5" name="Footer Placeholder 4"/>
          <p:cNvSpPr>
            <a:spLocks noGrp="1"/>
          </p:cNvSpPr>
          <p:nvPr>
            <p:ph type="ftr" sz="quarter" idx="11"/>
          </p:nvPr>
        </p:nvSpPr>
        <p:spPr>
          <a:xfrm>
            <a:off x="2692397" y="5037663"/>
            <a:ext cx="5214635" cy="279400"/>
          </a:xfrm>
        </p:spPr>
        <p:txBody>
          <a:bodyPr/>
          <a:lstStyle/>
          <a:p>
            <a:endParaRPr lang="en-ZA"/>
          </a:p>
        </p:txBody>
      </p:sp>
      <p:sp>
        <p:nvSpPr>
          <p:cNvPr id="6" name="Slide Number Placeholder 5"/>
          <p:cNvSpPr>
            <a:spLocks noGrp="1"/>
          </p:cNvSpPr>
          <p:nvPr>
            <p:ph type="sldNum" sz="quarter" idx="12"/>
          </p:nvPr>
        </p:nvSpPr>
        <p:spPr>
          <a:xfrm>
            <a:off x="8956900" y="5037663"/>
            <a:ext cx="551167" cy="279400"/>
          </a:xfrm>
        </p:spPr>
        <p:txBody>
          <a:bodyPr/>
          <a:lstStyle/>
          <a:p>
            <a:fld id="{C5E24BE4-8507-4C03-9C86-8DE80EEAFA8C}" type="slidenum">
              <a:rPr lang="en-ZA" smtClean="0"/>
              <a:t>‹#›</a:t>
            </a:fld>
            <a:endParaRPr lang="en-Z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72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BD32103-2C15-48B6-B07A-9B5EE60F7077}" type="datetimeFigureOut">
              <a:rPr lang="en-ZA" smtClean="0"/>
              <a:t>2021/02/27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5E24BE4-8507-4C03-9C86-8DE80EEAFA8C}" type="slidenum">
              <a:rPr lang="en-ZA" smtClean="0"/>
              <a:t>‹#›</a:t>
            </a:fld>
            <a:endParaRPr lang="en-ZA"/>
          </a:p>
        </p:txBody>
      </p:sp>
    </p:spTree>
    <p:extLst>
      <p:ext uri="{BB962C8B-B14F-4D97-AF65-F5344CB8AC3E}">
        <p14:creationId xmlns:p14="http://schemas.microsoft.com/office/powerpoint/2010/main" val="275886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D32103-2C15-48B6-B07A-9B5EE60F7077}" type="datetimeFigureOut">
              <a:rPr lang="en-ZA" smtClean="0"/>
              <a:t>2021/02/27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5E24BE4-8507-4C03-9C86-8DE80EEAFA8C}" type="slidenum">
              <a:rPr lang="en-ZA" smtClean="0"/>
              <a:t>‹#›</a:t>
            </a:fld>
            <a:endParaRPr lang="en-Z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8790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D32103-2C15-48B6-B07A-9B5EE60F7077}" type="datetimeFigureOut">
              <a:rPr lang="en-ZA" smtClean="0"/>
              <a:t>2021/02/27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5E24BE4-8507-4C03-9C86-8DE80EEAFA8C}" type="slidenum">
              <a:rPr lang="en-ZA" smtClean="0"/>
              <a:t>‹#›</a:t>
            </a:fld>
            <a:endParaRPr lang="en-Z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9747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D32103-2C15-48B6-B07A-9B5EE60F7077}" type="datetimeFigureOut">
              <a:rPr lang="en-ZA" smtClean="0"/>
              <a:t>2021/02/27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5E24BE4-8507-4C03-9C86-8DE80EEAFA8C}" type="slidenum">
              <a:rPr lang="en-ZA" smtClean="0"/>
              <a:t>‹#›</a:t>
            </a:fld>
            <a:endParaRPr lang="en-ZA"/>
          </a:p>
        </p:txBody>
      </p:sp>
    </p:spTree>
    <p:extLst>
      <p:ext uri="{BB962C8B-B14F-4D97-AF65-F5344CB8AC3E}">
        <p14:creationId xmlns:p14="http://schemas.microsoft.com/office/powerpoint/2010/main" val="497872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D32103-2C15-48B6-B07A-9B5EE60F7077}" type="datetimeFigureOut">
              <a:rPr lang="en-ZA" smtClean="0"/>
              <a:t>2021/02/27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5E24BE4-8507-4C03-9C86-8DE80EEAFA8C}" type="slidenum">
              <a:rPr lang="en-ZA" smtClean="0"/>
              <a:t>‹#›</a:t>
            </a:fld>
            <a:endParaRPr lang="en-Z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4882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D32103-2C15-48B6-B07A-9B5EE60F7077}" type="datetimeFigureOut">
              <a:rPr lang="en-ZA" smtClean="0"/>
              <a:t>2021/02/27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5E24BE4-8507-4C03-9C86-8DE80EEAFA8C}" type="slidenum">
              <a:rPr lang="en-ZA" smtClean="0"/>
              <a:t>‹#›</a:t>
            </a:fld>
            <a:endParaRPr lang="en-Z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9397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D32103-2C15-48B6-B07A-9B5EE60F7077}" type="datetimeFigureOut">
              <a:rPr lang="en-ZA" smtClean="0"/>
              <a:t>2021/02/27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5E24BE4-8507-4C03-9C86-8DE80EEAFA8C}" type="slidenum">
              <a:rPr lang="en-ZA" smtClean="0"/>
              <a:t>‹#›</a:t>
            </a:fld>
            <a:endParaRPr lang="en-Z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48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D32103-2C15-48B6-B07A-9B5EE60F7077}" type="datetimeFigureOut">
              <a:rPr lang="en-ZA" smtClean="0"/>
              <a:t>2021/02/27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5E24BE4-8507-4C03-9C86-8DE80EEAFA8C}" type="slidenum">
              <a:rPr lang="en-ZA" smtClean="0"/>
              <a:t>‹#›</a:t>
            </a:fld>
            <a:endParaRPr lang="en-Z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15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D32103-2C15-48B6-B07A-9B5EE60F7077}" type="datetimeFigureOut">
              <a:rPr lang="en-ZA" smtClean="0"/>
              <a:t>2021/02/27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5E24BE4-8507-4C03-9C86-8DE80EEAFA8C}" type="slidenum">
              <a:rPr lang="en-ZA" smtClean="0"/>
              <a:t>‹#›</a:t>
            </a:fld>
            <a:endParaRPr lang="en-ZA"/>
          </a:p>
        </p:txBody>
      </p:sp>
    </p:spTree>
    <p:extLst>
      <p:ext uri="{BB962C8B-B14F-4D97-AF65-F5344CB8AC3E}">
        <p14:creationId xmlns:p14="http://schemas.microsoft.com/office/powerpoint/2010/main" val="64018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D32103-2C15-48B6-B07A-9B5EE60F7077}" type="datetimeFigureOut">
              <a:rPr lang="en-ZA" smtClean="0"/>
              <a:t>2021/02/27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5E24BE4-8507-4C03-9C86-8DE80EEAFA8C}" type="slidenum">
              <a:rPr lang="en-ZA" smtClean="0"/>
              <a:t>‹#›</a:t>
            </a:fld>
            <a:endParaRPr lang="en-Z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6293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D32103-2C15-48B6-B07A-9B5EE60F7077}" type="datetimeFigureOut">
              <a:rPr lang="en-ZA" smtClean="0"/>
              <a:t>2021/02/27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5E24BE4-8507-4C03-9C86-8DE80EEAFA8C}" type="slidenum">
              <a:rPr lang="en-ZA" smtClean="0"/>
              <a:t>‹#›</a:t>
            </a:fld>
            <a:endParaRPr lang="en-ZA"/>
          </a:p>
        </p:txBody>
      </p:sp>
    </p:spTree>
    <p:extLst>
      <p:ext uri="{BB962C8B-B14F-4D97-AF65-F5344CB8AC3E}">
        <p14:creationId xmlns:p14="http://schemas.microsoft.com/office/powerpoint/2010/main" val="368738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D32103-2C15-48B6-B07A-9B5EE60F7077}" type="datetimeFigureOut">
              <a:rPr lang="en-ZA" smtClean="0"/>
              <a:t>2021/02/27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5E24BE4-8507-4C03-9C86-8DE80EEAFA8C}" type="slidenum">
              <a:rPr lang="en-ZA" smtClean="0"/>
              <a:t>‹#›</a:t>
            </a:fld>
            <a:endParaRPr lang="en-Z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4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D32103-2C15-48B6-B07A-9B5EE60F7077}" type="datetimeFigureOut">
              <a:rPr lang="en-ZA" smtClean="0"/>
              <a:t>2021/02/27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5E24BE4-8507-4C03-9C86-8DE80EEAFA8C}" type="slidenum">
              <a:rPr lang="en-ZA" smtClean="0"/>
              <a:t>‹#›</a:t>
            </a:fld>
            <a:endParaRPr lang="en-Z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678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32103-2C15-48B6-B07A-9B5EE60F7077}" type="datetimeFigureOut">
              <a:rPr lang="en-ZA" smtClean="0"/>
              <a:t>2021/02/27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5E24BE4-8507-4C03-9C86-8DE80EEAFA8C}" type="slidenum">
              <a:rPr lang="en-ZA" smtClean="0"/>
              <a:t>‹#›</a:t>
            </a:fld>
            <a:endParaRPr lang="en-ZA"/>
          </a:p>
        </p:txBody>
      </p:sp>
    </p:spTree>
    <p:extLst>
      <p:ext uri="{BB962C8B-B14F-4D97-AF65-F5344CB8AC3E}">
        <p14:creationId xmlns:p14="http://schemas.microsoft.com/office/powerpoint/2010/main" val="65024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BD32103-2C15-48B6-B07A-9B5EE60F7077}" type="datetimeFigureOut">
              <a:rPr lang="en-ZA" smtClean="0"/>
              <a:t>2021/02/27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5E24BE4-8507-4C03-9C86-8DE80EEAFA8C}" type="slidenum">
              <a:rPr lang="en-ZA" smtClean="0"/>
              <a:t>‹#›</a:t>
            </a:fld>
            <a:endParaRPr lang="en-Z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3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BD32103-2C15-48B6-B07A-9B5EE60F7077}" type="datetimeFigureOut">
              <a:rPr lang="en-ZA" smtClean="0"/>
              <a:t>2021/02/27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5E24BE4-8507-4C03-9C86-8DE80EEAFA8C}" type="slidenum">
              <a:rPr lang="en-ZA" smtClean="0"/>
              <a:t>‹#›</a:t>
            </a:fld>
            <a:endParaRPr lang="en-ZA"/>
          </a:p>
        </p:txBody>
      </p:sp>
    </p:spTree>
    <p:extLst>
      <p:ext uri="{BB962C8B-B14F-4D97-AF65-F5344CB8AC3E}">
        <p14:creationId xmlns:p14="http://schemas.microsoft.com/office/powerpoint/2010/main" val="350279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D32103-2C15-48B6-B07A-9B5EE60F7077}" type="datetimeFigureOut">
              <a:rPr lang="en-ZA" smtClean="0"/>
              <a:t>2021/02/27</a:t>
            </a:fld>
            <a:endParaRPr lang="en-Z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E24BE4-8507-4C03-9C86-8DE80EEAFA8C}" type="slidenum">
              <a:rPr lang="en-ZA" smtClean="0"/>
              <a:t>‹#›</a:t>
            </a:fld>
            <a:endParaRPr lang="en-ZA"/>
          </a:p>
        </p:txBody>
      </p:sp>
    </p:spTree>
    <p:extLst>
      <p:ext uri="{BB962C8B-B14F-4D97-AF65-F5344CB8AC3E}">
        <p14:creationId xmlns:p14="http://schemas.microsoft.com/office/powerpoint/2010/main" val="689157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Are direng</a:t>
            </a:r>
            <a:endParaRPr lang="en-ZA" b="1" dirty="0"/>
          </a:p>
        </p:txBody>
      </p:sp>
      <p:sp>
        <p:nvSpPr>
          <p:cNvPr id="4" name="Rectangle 3"/>
          <p:cNvSpPr/>
          <p:nvPr/>
        </p:nvSpPr>
        <p:spPr>
          <a:xfrm>
            <a:off x="3129200" y="3683704"/>
            <a:ext cx="6679818" cy="1200329"/>
          </a:xfrm>
          <a:prstGeom prst="rect">
            <a:avLst/>
          </a:prstGeom>
        </p:spPr>
        <p:txBody>
          <a:bodyPr wrap="square">
            <a:spAutoFit/>
          </a:bodyPr>
          <a:lstStyle/>
          <a:p>
            <a:pPr>
              <a:buFont typeface="Arial" panose="020B0604020202020204" pitchFamily="34" charset="0"/>
              <a:buChar char="•"/>
            </a:pPr>
            <a:r>
              <a:rPr lang="en-GB" b="1" dirty="0"/>
              <a:t>Act</a:t>
            </a:r>
            <a:r>
              <a:rPr lang="en-GB" dirty="0"/>
              <a:t> 5 of 2005 (“the Constitution”) which provides in section 23(1) that everyone has the right to fair </a:t>
            </a:r>
            <a:r>
              <a:rPr lang="en-GB" b="1" dirty="0"/>
              <a:t>labour</a:t>
            </a:r>
            <a:r>
              <a:rPr lang="en-GB" dirty="0"/>
              <a:t> practices and not only </a:t>
            </a:r>
            <a:r>
              <a:rPr lang="en-GB" b="1" dirty="0"/>
              <a:t>citizens</a:t>
            </a:r>
            <a:r>
              <a:rPr lang="en-GB" dirty="0"/>
              <a:t>.</a:t>
            </a:r>
          </a:p>
          <a:p>
            <a:pPr>
              <a:buFont typeface="Arial" panose="020B0604020202020204" pitchFamily="34" charset="0"/>
              <a:buChar char="•"/>
            </a:pPr>
            <a:r>
              <a:rPr lang="en-GB" dirty="0"/>
              <a:t>Since NDP plans to eliminate poverty by 2030 so the website will already assist in achieving that</a:t>
            </a:r>
          </a:p>
        </p:txBody>
      </p:sp>
    </p:spTree>
    <p:extLst>
      <p:ext uri="{BB962C8B-B14F-4D97-AF65-F5344CB8AC3E}">
        <p14:creationId xmlns:p14="http://schemas.microsoft.com/office/powerpoint/2010/main" val="3430312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1600" b="1" dirty="0" smtClean="0"/>
              <a:t>Data collected from Sa stats showing rate of unemployment</a:t>
            </a:r>
            <a:br>
              <a:rPr lang="en-GB" sz="1600" b="1" dirty="0" smtClean="0"/>
            </a:br>
            <a:r>
              <a:rPr lang="en-GB" sz="1600" b="1" dirty="0"/>
              <a:t/>
            </a:r>
            <a:br>
              <a:rPr lang="en-GB" sz="1600" b="1" dirty="0"/>
            </a:br>
            <a:r>
              <a:rPr lang="en-GB" sz="1600" b="1" dirty="0" smtClean="0"/>
              <a:t/>
            </a:r>
            <a:br>
              <a:rPr lang="en-GB" sz="1600" b="1" dirty="0" smtClean="0"/>
            </a:br>
            <a:r>
              <a:rPr lang="en-GB" sz="1600" b="1" dirty="0"/>
              <a:t/>
            </a:r>
            <a:br>
              <a:rPr lang="en-GB" sz="1600" b="1" dirty="0"/>
            </a:br>
            <a:r>
              <a:rPr lang="en-GB" sz="1600" b="1" dirty="0" smtClean="0"/>
              <a:t/>
            </a:r>
            <a:br>
              <a:rPr lang="en-GB" sz="1600" b="1" dirty="0" smtClean="0"/>
            </a:br>
            <a:r>
              <a:rPr lang="en-GB" sz="1600" b="1" dirty="0"/>
              <a:t/>
            </a:r>
            <a:br>
              <a:rPr lang="en-GB" sz="1600" b="1" dirty="0"/>
            </a:br>
            <a:r>
              <a:rPr lang="en-GB" sz="1600" b="1" dirty="0" smtClean="0"/>
              <a:t/>
            </a:r>
            <a:br>
              <a:rPr lang="en-GB" sz="1600" b="1" dirty="0" smtClean="0"/>
            </a:br>
            <a:r>
              <a:rPr lang="en-GB" sz="1600" b="1" dirty="0"/>
              <a:t/>
            </a:r>
            <a:br>
              <a:rPr lang="en-GB" sz="1600" b="1" dirty="0"/>
            </a:br>
            <a:r>
              <a:rPr lang="en-GB" sz="1600" b="1" dirty="0" smtClean="0"/>
              <a:t/>
            </a:r>
            <a:br>
              <a:rPr lang="en-GB" sz="1600" b="1" dirty="0" smtClean="0"/>
            </a:br>
            <a:r>
              <a:rPr lang="en-GB" sz="1600" b="1" dirty="0" smtClean="0"/>
              <a:t> </a:t>
            </a:r>
            <a:endParaRPr lang="en-ZA" sz="1600" b="1" dirty="0"/>
          </a:p>
        </p:txBody>
      </p:sp>
      <p:pic>
        <p:nvPicPr>
          <p:cNvPr id="8" name="Content Placeholder 7"/>
          <p:cNvPicPr>
            <a:picLocks noGrp="1" noChangeAspect="1"/>
          </p:cNvPicPr>
          <p:nvPr>
            <p:ph idx="1"/>
          </p:nvPr>
        </p:nvPicPr>
        <p:blipFill>
          <a:blip r:embed="rId2"/>
          <a:stretch>
            <a:fillRect/>
          </a:stretch>
        </p:blipFill>
        <p:spPr>
          <a:xfrm>
            <a:off x="5569527" y="3241964"/>
            <a:ext cx="5612174" cy="2824567"/>
          </a:xfrm>
          <a:prstGeom prst="rect">
            <a:avLst/>
          </a:prstGeom>
        </p:spPr>
      </p:pic>
      <p:sp>
        <p:nvSpPr>
          <p:cNvPr id="9" name="Rectangle 8"/>
          <p:cNvSpPr/>
          <p:nvPr/>
        </p:nvSpPr>
        <p:spPr>
          <a:xfrm>
            <a:off x="656706" y="2543693"/>
            <a:ext cx="4804756" cy="36659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10" name="Rectangle 9"/>
          <p:cNvSpPr/>
          <p:nvPr/>
        </p:nvSpPr>
        <p:spPr>
          <a:xfrm>
            <a:off x="656706" y="2543693"/>
            <a:ext cx="4804756" cy="5985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Introduction</a:t>
            </a:r>
            <a:endParaRPr lang="en-ZA" dirty="0"/>
          </a:p>
          <a:p>
            <a:pPr algn="ctr"/>
            <a:endParaRPr lang="en-ZA" dirty="0"/>
          </a:p>
        </p:txBody>
      </p:sp>
      <p:sp>
        <p:nvSpPr>
          <p:cNvPr id="11" name="Rectangle 10"/>
          <p:cNvSpPr/>
          <p:nvPr/>
        </p:nvSpPr>
        <p:spPr>
          <a:xfrm>
            <a:off x="656706" y="3142211"/>
            <a:ext cx="4804756" cy="9892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t>The employment rate has affected every province and keeps growing as the society  continue to suffer. Regardless of the qualifications attained the society some how continue to suffer with the level of crime increasing as well.</a:t>
            </a:r>
            <a:endParaRPr lang="en-ZA" sz="1200" dirty="0"/>
          </a:p>
        </p:txBody>
      </p:sp>
      <p:cxnSp>
        <p:nvCxnSpPr>
          <p:cNvPr id="15" name="Straight Connector 14"/>
          <p:cNvCxnSpPr/>
          <p:nvPr/>
        </p:nvCxnSpPr>
        <p:spPr>
          <a:xfrm>
            <a:off x="5694218" y="5361709"/>
            <a:ext cx="5461462" cy="8313"/>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644342" y="5527964"/>
            <a:ext cx="5537359" cy="0"/>
          </a:xfrm>
          <a:prstGeom prst="line">
            <a:avLst/>
          </a:prstGeom>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85" y="4081550"/>
            <a:ext cx="4830777" cy="2128056"/>
          </a:xfrm>
          <a:prstGeom prst="rect">
            <a:avLst/>
          </a:prstGeom>
        </p:spPr>
      </p:pic>
    </p:spTree>
    <p:extLst>
      <p:ext uri="{BB962C8B-B14F-4D97-AF65-F5344CB8AC3E}">
        <p14:creationId xmlns:p14="http://schemas.microsoft.com/office/powerpoint/2010/main" val="3232664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GB" dirty="0" smtClean="0"/>
              <a:t>Proposed solutions</a:t>
            </a:r>
          </a:p>
          <a:p>
            <a:pPr>
              <a:buFont typeface="Arial" panose="020B0604020202020204" pitchFamily="34" charset="0"/>
              <a:buChar char="•"/>
            </a:pPr>
            <a:r>
              <a:rPr lang="en-GB" sz="1200" dirty="0" smtClean="0"/>
              <a:t>The website created will link people with employer only in North West province.</a:t>
            </a:r>
          </a:p>
          <a:p>
            <a:pPr>
              <a:buFont typeface="Arial" panose="020B0604020202020204" pitchFamily="34" charset="0"/>
              <a:buChar char="•"/>
            </a:pPr>
            <a:r>
              <a:rPr lang="en-GB" sz="1200" dirty="0" smtClean="0"/>
              <a:t>People will have specific credentials to access the website ,.</a:t>
            </a:r>
          </a:p>
          <a:p>
            <a:pPr>
              <a:buFont typeface="Arial" panose="020B0604020202020204" pitchFamily="34" charset="0"/>
              <a:buChar char="•"/>
            </a:pPr>
            <a:r>
              <a:rPr lang="en-GB" sz="1200" dirty="0" smtClean="0"/>
              <a:t>The website will be data free.</a:t>
            </a:r>
          </a:p>
          <a:p>
            <a:pPr>
              <a:buFont typeface="Arial" panose="020B0604020202020204" pitchFamily="34" charset="0"/>
              <a:buChar char="•"/>
            </a:pPr>
            <a:r>
              <a:rPr lang="en-GB" sz="1200" dirty="0" smtClean="0"/>
              <a:t>The website will help job seeker with learning ships and internships as possible.</a:t>
            </a:r>
          </a:p>
          <a:p>
            <a:pPr>
              <a:buFont typeface="Arial" panose="020B0604020202020204" pitchFamily="34" charset="0"/>
              <a:buChar char="•"/>
            </a:pPr>
            <a:r>
              <a:rPr lang="en-GB" sz="1200" dirty="0" smtClean="0"/>
              <a:t>The website is strictly designed for North West residents only. </a:t>
            </a:r>
          </a:p>
        </p:txBody>
      </p:sp>
    </p:spTree>
    <p:extLst>
      <p:ext uri="{BB962C8B-B14F-4D97-AF65-F5344CB8AC3E}">
        <p14:creationId xmlns:p14="http://schemas.microsoft.com/office/powerpoint/2010/main" val="273814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1" y="1255223"/>
            <a:ext cx="9029006" cy="4636742"/>
          </a:xfrm>
        </p:spPr>
      </p:pic>
    </p:spTree>
    <p:extLst>
      <p:ext uri="{BB962C8B-B14F-4D97-AF65-F5344CB8AC3E}">
        <p14:creationId xmlns:p14="http://schemas.microsoft.com/office/powerpoint/2010/main" val="27911161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1231</TotalTime>
  <Words>109</Words>
  <Application>Microsoft Office PowerPoint</Application>
  <PresentationFormat>Widescreen</PresentationFormat>
  <Paragraphs>12</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Garamond</vt:lpstr>
      <vt:lpstr>Organic</vt:lpstr>
      <vt:lpstr>Are direng</vt:lpstr>
      <vt:lpstr>Data collected from Sa stats showing rate of unemployment          </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direng</dc:title>
  <dc:creator>Hub25</dc:creator>
  <cp:lastModifiedBy>Hub25</cp:lastModifiedBy>
  <cp:revision>13</cp:revision>
  <dcterms:created xsi:type="dcterms:W3CDTF">2021-02-27T14:10:05Z</dcterms:created>
  <dcterms:modified xsi:type="dcterms:W3CDTF">2021-02-28T10:41:14Z</dcterms:modified>
</cp:coreProperties>
</file>