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6" r:id="rId2"/>
  </p:sldIdLst>
  <p:sldSz cx="38404800" cy="41148000"/>
  <p:notesSz cx="6715125" cy="9239250"/>
  <p:defaultTextStyle>
    <a:defPPr>
      <a:defRPr lang="en-US"/>
    </a:defPPr>
    <a:lvl1pPr algn="ctr" rtl="0" fontAlgn="base">
      <a:spcBef>
        <a:spcPct val="0"/>
      </a:spcBef>
      <a:spcAft>
        <a:spcPct val="0"/>
      </a:spcAft>
      <a:defRPr sz="8000" kern="1200">
        <a:solidFill>
          <a:schemeClr val="tx1"/>
        </a:solidFill>
        <a:latin typeface="Arial" charset="0"/>
        <a:ea typeface="+mn-ea"/>
        <a:cs typeface="+mn-cs"/>
      </a:defRPr>
    </a:lvl1pPr>
    <a:lvl2pPr marL="457200" algn="ctr" rtl="0" fontAlgn="base">
      <a:spcBef>
        <a:spcPct val="0"/>
      </a:spcBef>
      <a:spcAft>
        <a:spcPct val="0"/>
      </a:spcAft>
      <a:defRPr sz="8000" kern="1200">
        <a:solidFill>
          <a:schemeClr val="tx1"/>
        </a:solidFill>
        <a:latin typeface="Arial" charset="0"/>
        <a:ea typeface="+mn-ea"/>
        <a:cs typeface="+mn-cs"/>
      </a:defRPr>
    </a:lvl2pPr>
    <a:lvl3pPr marL="914400" algn="ctr" rtl="0" fontAlgn="base">
      <a:spcBef>
        <a:spcPct val="0"/>
      </a:spcBef>
      <a:spcAft>
        <a:spcPct val="0"/>
      </a:spcAft>
      <a:defRPr sz="8000" kern="1200">
        <a:solidFill>
          <a:schemeClr val="tx1"/>
        </a:solidFill>
        <a:latin typeface="Arial" charset="0"/>
        <a:ea typeface="+mn-ea"/>
        <a:cs typeface="+mn-cs"/>
      </a:defRPr>
    </a:lvl3pPr>
    <a:lvl4pPr marL="1371600" algn="ctr" rtl="0" fontAlgn="base">
      <a:spcBef>
        <a:spcPct val="0"/>
      </a:spcBef>
      <a:spcAft>
        <a:spcPct val="0"/>
      </a:spcAft>
      <a:defRPr sz="8000" kern="1200">
        <a:solidFill>
          <a:schemeClr val="tx1"/>
        </a:solidFill>
        <a:latin typeface="Arial" charset="0"/>
        <a:ea typeface="+mn-ea"/>
        <a:cs typeface="+mn-cs"/>
      </a:defRPr>
    </a:lvl4pPr>
    <a:lvl5pPr marL="1828800" algn="ctr" rtl="0" fontAlgn="base">
      <a:spcBef>
        <a:spcPct val="0"/>
      </a:spcBef>
      <a:spcAft>
        <a:spcPct val="0"/>
      </a:spcAft>
      <a:defRPr sz="8000" kern="1200">
        <a:solidFill>
          <a:schemeClr val="tx1"/>
        </a:solidFill>
        <a:latin typeface="Arial" charset="0"/>
        <a:ea typeface="+mn-ea"/>
        <a:cs typeface="+mn-cs"/>
      </a:defRPr>
    </a:lvl5pPr>
    <a:lvl6pPr marL="2286000" algn="l" defTabSz="914400" rtl="0" eaLnBrk="1" latinLnBrk="0" hangingPunct="1">
      <a:defRPr sz="8000" kern="1200">
        <a:solidFill>
          <a:schemeClr val="tx1"/>
        </a:solidFill>
        <a:latin typeface="Arial" charset="0"/>
        <a:ea typeface="+mn-ea"/>
        <a:cs typeface="+mn-cs"/>
      </a:defRPr>
    </a:lvl6pPr>
    <a:lvl7pPr marL="2743200" algn="l" defTabSz="914400" rtl="0" eaLnBrk="1" latinLnBrk="0" hangingPunct="1">
      <a:defRPr sz="8000" kern="1200">
        <a:solidFill>
          <a:schemeClr val="tx1"/>
        </a:solidFill>
        <a:latin typeface="Arial" charset="0"/>
        <a:ea typeface="+mn-ea"/>
        <a:cs typeface="+mn-cs"/>
      </a:defRPr>
    </a:lvl7pPr>
    <a:lvl8pPr marL="3200400" algn="l" defTabSz="914400" rtl="0" eaLnBrk="1" latinLnBrk="0" hangingPunct="1">
      <a:defRPr sz="8000" kern="1200">
        <a:solidFill>
          <a:schemeClr val="tx1"/>
        </a:solidFill>
        <a:latin typeface="Arial" charset="0"/>
        <a:ea typeface="+mn-ea"/>
        <a:cs typeface="+mn-cs"/>
      </a:defRPr>
    </a:lvl8pPr>
    <a:lvl9pPr marL="3657600" algn="l" defTabSz="914400" rtl="0" eaLnBrk="1" latinLnBrk="0" hangingPunct="1">
      <a:defRPr sz="8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046">
          <p15:clr>
            <a:srgbClr val="A4A3A4"/>
          </p15:clr>
        </p15:guide>
        <p15:guide id="2" orient="horz" pos="25246">
          <p15:clr>
            <a:srgbClr val="A4A3A4"/>
          </p15:clr>
        </p15:guide>
        <p15:guide id="3" orient="horz" pos="2685">
          <p15:clr>
            <a:srgbClr val="A4A3A4"/>
          </p15:clr>
        </p15:guide>
        <p15:guide id="4" pos="396">
          <p15:clr>
            <a:srgbClr val="A4A3A4"/>
          </p15:clr>
        </p15:guide>
        <p15:guide id="5" pos="238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4" d="100"/>
          <a:sy n="14" d="100"/>
        </p:scale>
        <p:origin x="2534" y="110"/>
      </p:cViewPr>
      <p:guideLst>
        <p:guide orient="horz" pos="6046"/>
        <p:guide orient="horz" pos="25246"/>
        <p:guide orient="horz" pos="2685"/>
        <p:guide pos="396"/>
        <p:guide pos="2383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1741488" y="692150"/>
            <a:ext cx="323373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27A7AC-08CE-4E75-88F5-61EFFAC144B7}" type="slidenum">
              <a:rPr lang="en-US" altLang="en-US"/>
              <a:pPr/>
              <a:t>‹#›</a:t>
            </a:fld>
            <a:endParaRPr lang="en-US" altLang="en-US"/>
          </a:p>
        </p:txBody>
      </p:sp>
    </p:spTree>
    <p:extLst>
      <p:ext uri="{BB962C8B-B14F-4D97-AF65-F5344CB8AC3E}">
        <p14:creationId xmlns:p14="http://schemas.microsoft.com/office/powerpoint/2010/main" val="2180139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6AD14C-9507-4C7A-92EB-353751E5B490}" type="slidenum">
              <a:rPr lang="en-US" altLang="en-US"/>
              <a:pPr/>
              <a:t>1</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2782550"/>
            <a:ext cx="32645350" cy="88201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5761038" y="23317200"/>
            <a:ext cx="26882725" cy="10515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3796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920875" y="9601200"/>
            <a:ext cx="34563050" cy="271557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7382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163" y="1647825"/>
            <a:ext cx="8640762" cy="35109150"/>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920875" y="1647825"/>
            <a:ext cx="25769888" cy="3510915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4185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920875" y="9601200"/>
            <a:ext cx="34563050" cy="271557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440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6441400"/>
            <a:ext cx="32643762" cy="817245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33713" y="17440275"/>
            <a:ext cx="32643762" cy="900112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784071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920875" y="9601200"/>
            <a:ext cx="17205325" cy="27155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278600" y="9601200"/>
            <a:ext cx="17205325" cy="27155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163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875" y="9210675"/>
            <a:ext cx="16968788" cy="38385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875" y="13049250"/>
            <a:ext cx="16968788" cy="23707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8788" y="9210675"/>
            <a:ext cx="16975137" cy="38385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9508788" y="13049250"/>
            <a:ext cx="16975137" cy="23707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6819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23539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6325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638300"/>
            <a:ext cx="12634913" cy="697230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014575" y="1638300"/>
            <a:ext cx="21469350" cy="351186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875" y="8610600"/>
            <a:ext cx="12634913" cy="281463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6357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5" y="28803600"/>
            <a:ext cx="23042563" cy="340042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527925" y="3676650"/>
            <a:ext cx="23042563" cy="24688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7527925" y="32204025"/>
            <a:ext cx="23042563" cy="48291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49399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alpha val="26000"/>
          </a:srgbClr>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1337250" y="40481250"/>
          <a:ext cx="5913438" cy="266700"/>
        </p:xfrm>
        <a:graphic>
          <a:graphicData uri="http://schemas.openxmlformats.org/presentationml/2006/ole">
            <mc:AlternateContent xmlns:mc="http://schemas.openxmlformats.org/markup-compatibility/2006">
              <mc:Choice xmlns:v="urn:schemas-microsoft-com:vml" Requires="v">
                <p:oleObj spid="_x0000_s1042" name="CorelDRAW" r:id="rId14" imgW="8828280" imgH="313200" progId="CorelDRAW.Graphic.13">
                  <p:embed/>
                </p:oleObj>
              </mc:Choice>
              <mc:Fallback>
                <p:oleObj name="CorelDRAW" r:id="rId14" imgW="8828280" imgH="313200"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37250" y="40481250"/>
                        <a:ext cx="5913438" cy="266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8288" rtl="0" fontAlgn="base">
        <a:spcBef>
          <a:spcPct val="0"/>
        </a:spcBef>
        <a:spcAft>
          <a:spcPct val="0"/>
        </a:spcAft>
        <a:defRPr sz="19600">
          <a:solidFill>
            <a:schemeClr val="tx2"/>
          </a:solidFill>
          <a:latin typeface="+mj-lt"/>
          <a:ea typeface="+mj-ea"/>
          <a:cs typeface="+mj-cs"/>
        </a:defRPr>
      </a:lvl1pPr>
      <a:lvl2pPr algn="ctr" defTabSz="4078288" rtl="0" fontAlgn="base">
        <a:spcBef>
          <a:spcPct val="0"/>
        </a:spcBef>
        <a:spcAft>
          <a:spcPct val="0"/>
        </a:spcAft>
        <a:defRPr sz="19600">
          <a:solidFill>
            <a:schemeClr val="tx2"/>
          </a:solidFill>
          <a:latin typeface="Arial" charset="0"/>
        </a:defRPr>
      </a:lvl2pPr>
      <a:lvl3pPr algn="ctr" defTabSz="4078288" rtl="0" fontAlgn="base">
        <a:spcBef>
          <a:spcPct val="0"/>
        </a:spcBef>
        <a:spcAft>
          <a:spcPct val="0"/>
        </a:spcAft>
        <a:defRPr sz="19600">
          <a:solidFill>
            <a:schemeClr val="tx2"/>
          </a:solidFill>
          <a:latin typeface="Arial" charset="0"/>
        </a:defRPr>
      </a:lvl3pPr>
      <a:lvl4pPr algn="ctr" defTabSz="4078288" rtl="0" fontAlgn="base">
        <a:spcBef>
          <a:spcPct val="0"/>
        </a:spcBef>
        <a:spcAft>
          <a:spcPct val="0"/>
        </a:spcAft>
        <a:defRPr sz="19600">
          <a:solidFill>
            <a:schemeClr val="tx2"/>
          </a:solidFill>
          <a:latin typeface="Arial" charset="0"/>
        </a:defRPr>
      </a:lvl4pPr>
      <a:lvl5pPr algn="ctr" defTabSz="4078288" rtl="0" fontAlgn="base">
        <a:spcBef>
          <a:spcPct val="0"/>
        </a:spcBef>
        <a:spcAft>
          <a:spcPct val="0"/>
        </a:spcAft>
        <a:defRPr sz="19600">
          <a:solidFill>
            <a:schemeClr val="tx2"/>
          </a:solidFill>
          <a:latin typeface="Arial" charset="0"/>
        </a:defRPr>
      </a:lvl5pPr>
      <a:lvl6pPr marL="457200" algn="ctr" defTabSz="4078288" rtl="0" fontAlgn="base">
        <a:spcBef>
          <a:spcPct val="0"/>
        </a:spcBef>
        <a:spcAft>
          <a:spcPct val="0"/>
        </a:spcAft>
        <a:defRPr sz="19600">
          <a:solidFill>
            <a:schemeClr val="tx2"/>
          </a:solidFill>
          <a:latin typeface="Arial" charset="0"/>
        </a:defRPr>
      </a:lvl6pPr>
      <a:lvl7pPr marL="914400" algn="ctr" defTabSz="4078288" rtl="0" fontAlgn="base">
        <a:spcBef>
          <a:spcPct val="0"/>
        </a:spcBef>
        <a:spcAft>
          <a:spcPct val="0"/>
        </a:spcAft>
        <a:defRPr sz="19600">
          <a:solidFill>
            <a:schemeClr val="tx2"/>
          </a:solidFill>
          <a:latin typeface="Arial" charset="0"/>
        </a:defRPr>
      </a:lvl7pPr>
      <a:lvl8pPr marL="1371600" algn="ctr" defTabSz="4078288" rtl="0" fontAlgn="base">
        <a:spcBef>
          <a:spcPct val="0"/>
        </a:spcBef>
        <a:spcAft>
          <a:spcPct val="0"/>
        </a:spcAft>
        <a:defRPr sz="19600">
          <a:solidFill>
            <a:schemeClr val="tx2"/>
          </a:solidFill>
          <a:latin typeface="Arial" charset="0"/>
        </a:defRPr>
      </a:lvl8pPr>
      <a:lvl9pPr marL="1828800" algn="ctr" defTabSz="4078288" rtl="0" fontAlgn="base">
        <a:spcBef>
          <a:spcPct val="0"/>
        </a:spcBef>
        <a:spcAft>
          <a:spcPct val="0"/>
        </a:spcAft>
        <a:defRPr sz="19600">
          <a:solidFill>
            <a:schemeClr val="tx2"/>
          </a:solidFill>
          <a:latin typeface="Arial" charset="0"/>
        </a:defRPr>
      </a:lvl9pPr>
    </p:titleStyle>
    <p:bodyStyle>
      <a:lvl1pPr marL="1530350" indent="-1530350" algn="l" defTabSz="4078288" rtl="0" fontAlgn="base">
        <a:spcBef>
          <a:spcPct val="20000"/>
        </a:spcBef>
        <a:spcAft>
          <a:spcPct val="0"/>
        </a:spcAft>
        <a:buChar char="•"/>
        <a:defRPr sz="14300">
          <a:solidFill>
            <a:schemeClr val="tx1"/>
          </a:solidFill>
          <a:latin typeface="+mn-lt"/>
          <a:ea typeface="+mn-ea"/>
          <a:cs typeface="+mn-cs"/>
        </a:defRPr>
      </a:lvl1pPr>
      <a:lvl2pPr marL="3314700" indent="-1276350" algn="l" defTabSz="4078288" rtl="0" fontAlgn="base">
        <a:spcBef>
          <a:spcPct val="20000"/>
        </a:spcBef>
        <a:spcAft>
          <a:spcPct val="0"/>
        </a:spcAft>
        <a:buChar char="–"/>
        <a:defRPr sz="12400">
          <a:solidFill>
            <a:schemeClr val="tx1"/>
          </a:solidFill>
          <a:latin typeface="+mn-lt"/>
        </a:defRPr>
      </a:lvl2pPr>
      <a:lvl3pPr marL="5099050" indent="-1020763" algn="l" defTabSz="4078288" rtl="0" fontAlgn="base">
        <a:spcBef>
          <a:spcPct val="20000"/>
        </a:spcBef>
        <a:spcAft>
          <a:spcPct val="0"/>
        </a:spcAft>
        <a:buChar char="•"/>
        <a:defRPr sz="10700">
          <a:solidFill>
            <a:schemeClr val="tx1"/>
          </a:solidFill>
          <a:latin typeface="+mn-lt"/>
        </a:defRPr>
      </a:lvl3pPr>
      <a:lvl4pPr marL="7140575" indent="-1020763" algn="l" defTabSz="4078288" rtl="0" fontAlgn="base">
        <a:spcBef>
          <a:spcPct val="20000"/>
        </a:spcBef>
        <a:spcAft>
          <a:spcPct val="0"/>
        </a:spcAft>
        <a:buChar char="–"/>
        <a:defRPr sz="8900">
          <a:solidFill>
            <a:schemeClr val="tx1"/>
          </a:solidFill>
          <a:latin typeface="+mn-lt"/>
        </a:defRPr>
      </a:lvl4pPr>
      <a:lvl5pPr marL="9180513" indent="-1020763" algn="l" defTabSz="4078288" rtl="0" fontAlgn="base">
        <a:spcBef>
          <a:spcPct val="20000"/>
        </a:spcBef>
        <a:spcAft>
          <a:spcPct val="0"/>
        </a:spcAft>
        <a:buChar char="»"/>
        <a:defRPr sz="8900">
          <a:solidFill>
            <a:schemeClr val="tx1"/>
          </a:solidFill>
          <a:latin typeface="+mn-lt"/>
        </a:defRPr>
      </a:lvl5pPr>
      <a:lvl6pPr marL="9637713" indent="-1020763" algn="l" defTabSz="4078288" rtl="0" fontAlgn="base">
        <a:spcBef>
          <a:spcPct val="20000"/>
        </a:spcBef>
        <a:spcAft>
          <a:spcPct val="0"/>
        </a:spcAft>
        <a:buChar char="»"/>
        <a:defRPr sz="8900">
          <a:solidFill>
            <a:schemeClr val="tx1"/>
          </a:solidFill>
          <a:latin typeface="+mn-lt"/>
        </a:defRPr>
      </a:lvl6pPr>
      <a:lvl7pPr marL="10094913" indent="-1020763" algn="l" defTabSz="4078288" rtl="0" fontAlgn="base">
        <a:spcBef>
          <a:spcPct val="20000"/>
        </a:spcBef>
        <a:spcAft>
          <a:spcPct val="0"/>
        </a:spcAft>
        <a:buChar char="»"/>
        <a:defRPr sz="8900">
          <a:solidFill>
            <a:schemeClr val="tx1"/>
          </a:solidFill>
          <a:latin typeface="+mn-lt"/>
        </a:defRPr>
      </a:lvl7pPr>
      <a:lvl8pPr marL="10552113" indent="-1020763" algn="l" defTabSz="4078288" rtl="0" fontAlgn="base">
        <a:spcBef>
          <a:spcPct val="20000"/>
        </a:spcBef>
        <a:spcAft>
          <a:spcPct val="0"/>
        </a:spcAft>
        <a:buChar char="»"/>
        <a:defRPr sz="8900">
          <a:solidFill>
            <a:schemeClr val="tx1"/>
          </a:solidFill>
          <a:latin typeface="+mn-lt"/>
        </a:defRPr>
      </a:lvl8pPr>
      <a:lvl9pPr marL="11009313" indent="-1020763" algn="l" defTabSz="4078288" rtl="0" fontAlgn="base">
        <a:spcBef>
          <a:spcPct val="20000"/>
        </a:spcBef>
        <a:spcAft>
          <a:spcPct val="0"/>
        </a:spcAft>
        <a:buChar char="»"/>
        <a:defRPr sz="8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25703213" y="8001000"/>
            <a:ext cx="12047537"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99" name="AutoShape 51"/>
          <p:cNvSpPr>
            <a:spLocks noChangeArrowheads="1"/>
          </p:cNvSpPr>
          <p:nvPr/>
        </p:nvSpPr>
        <p:spPr bwMode="auto">
          <a:xfrm>
            <a:off x="13147675" y="8001000"/>
            <a:ext cx="12047538"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0" name="AutoShape 52"/>
          <p:cNvSpPr>
            <a:spLocks noChangeArrowheads="1"/>
          </p:cNvSpPr>
          <p:nvPr/>
        </p:nvSpPr>
        <p:spPr bwMode="auto">
          <a:xfrm>
            <a:off x="628650" y="8001000"/>
            <a:ext cx="12047538"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1" name="Text Box 53"/>
          <p:cNvSpPr txBox="1">
            <a:spLocks noChangeArrowheads="1"/>
          </p:cNvSpPr>
          <p:nvPr/>
        </p:nvSpPr>
        <p:spPr bwMode="auto">
          <a:xfrm>
            <a:off x="1150938" y="10917238"/>
            <a:ext cx="10969625" cy="2397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dirty="0">
                <a:latin typeface="Times New Roman" pitchFamily="18" charset="0"/>
              </a:rPr>
              <a:t>We hope you find this template useful! This one is set up to yield a 42x45” vertical poster.</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b="1" dirty="0">
                <a:latin typeface="Times New Roman" pitchFamily="18" charset="0"/>
              </a:rPr>
              <a:t>How to bring things in from Excel® and Word®</a:t>
            </a:r>
            <a:endParaRPr lang="en-US" altLang="en-US" sz="2900" dirty="0">
              <a:latin typeface="Times New Roman" pitchFamily="18" charset="0"/>
            </a:endParaRP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b="1" dirty="0">
                <a:latin typeface="Times New Roman" pitchFamily="18" charset="0"/>
              </a:rPr>
              <a:t>Excel</a:t>
            </a:r>
            <a:r>
              <a:rPr lang="en-US" altLang="en-US" sz="2900" dirty="0">
                <a:latin typeface="Times New Roman" pitchFamily="18" charset="0"/>
              </a:rPr>
              <a:t>- select the chart, hit edit-copy, and then edit-paste into PowerPoint®. The chart can then be stretched to fit as required. If you need to edit parts of the chart, it can be ungrouped. </a:t>
            </a:r>
            <a:r>
              <a:rPr lang="en-US" altLang="en-US" sz="2900" b="1" i="1" u="sng" dirty="0">
                <a:latin typeface="Times New Roman" pitchFamily="18" charset="0"/>
              </a:rPr>
              <a:t>Watch out</a:t>
            </a:r>
            <a:r>
              <a:rPr lang="en-US" altLang="en-US" sz="29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b="1" dirty="0">
                <a:latin typeface="Times New Roman" pitchFamily="18" charset="0"/>
              </a:rPr>
              <a:t>Word</a:t>
            </a:r>
            <a:r>
              <a:rPr lang="en-US" altLang="en-US" sz="29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2900" b="1" dirty="0">
              <a:latin typeface="Times New Roman" pitchFamily="18" charset="0"/>
            </a:endParaRPr>
          </a:p>
          <a:p>
            <a:pPr eaLnBrk="0" hangingPunct="0">
              <a:lnSpc>
                <a:spcPct val="95000"/>
              </a:lnSpc>
            </a:pPr>
            <a:r>
              <a:rPr lang="en-US" altLang="en-US" sz="2900" b="1" dirty="0">
                <a:latin typeface="Times New Roman" pitchFamily="18" charset="0"/>
              </a:rPr>
              <a:t>Scans</a:t>
            </a:r>
            <a:endParaRPr lang="en-US" altLang="en-US" sz="2900" dirty="0">
              <a:latin typeface="Times New Roman" pitchFamily="18" charset="0"/>
            </a:endParaRP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We need images to be 72 to 100 dpi in their </a:t>
            </a:r>
            <a:r>
              <a:rPr lang="en-US" altLang="en-US" sz="2900" u="sng" dirty="0">
                <a:latin typeface="Times New Roman" pitchFamily="18" charset="0"/>
              </a:rPr>
              <a:t>final size</a:t>
            </a:r>
            <a:r>
              <a:rPr lang="en-US" altLang="en-US" sz="2900" dirty="0">
                <a:latin typeface="Times New Roman" pitchFamily="18" charset="0"/>
              </a:rPr>
              <a:t>, or use a rule of thumb of 2 to 4 megabytes of uncompressed .</a:t>
            </a:r>
            <a:r>
              <a:rPr lang="en-US" altLang="en-US" sz="2900" dirty="0" err="1">
                <a:latin typeface="Times New Roman" pitchFamily="18" charset="0"/>
              </a:rPr>
              <a:t>tif</a:t>
            </a:r>
            <a:r>
              <a:rPr lang="en-US" altLang="en-US" sz="29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We prefer that you import </a:t>
            </a:r>
            <a:r>
              <a:rPr lang="en-US" altLang="en-US" sz="2900" dirty="0" err="1">
                <a:latin typeface="Times New Roman" pitchFamily="18" charset="0"/>
              </a:rPr>
              <a:t>tif</a:t>
            </a:r>
            <a:r>
              <a:rPr lang="en-US" altLang="en-US" sz="29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b="1" dirty="0">
                <a:latin typeface="Times New Roman" pitchFamily="18" charset="0"/>
              </a:rPr>
              <a:t>Preview: </a:t>
            </a:r>
            <a:r>
              <a:rPr lang="en-US" altLang="en-US" sz="2900" dirty="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b="1" dirty="0">
                <a:latin typeface="Times New Roman" pitchFamily="18" charset="0"/>
              </a:rPr>
              <a:t>Feedback:</a:t>
            </a:r>
            <a:r>
              <a:rPr lang="en-US" altLang="en-US" sz="2900" dirty="0">
                <a:latin typeface="Times New Roman" pitchFamily="18" charset="0"/>
              </a:rPr>
              <a:t> If you have comments about how this template worked for you, email to sales@megaprint.com.  </a:t>
            </a:r>
          </a:p>
          <a:p>
            <a:pPr eaLnBrk="0" hangingPunct="0">
              <a:lnSpc>
                <a:spcPct val="95000"/>
              </a:lnSpc>
            </a:pPr>
            <a:endParaRPr lang="en-US" altLang="en-US" sz="2900" dirty="0">
              <a:latin typeface="Times New Roman" pitchFamily="18" charset="0"/>
            </a:endParaRPr>
          </a:p>
          <a:p>
            <a:pPr eaLnBrk="0" hangingPunct="0">
              <a:lnSpc>
                <a:spcPct val="95000"/>
              </a:lnSpc>
            </a:pPr>
            <a:r>
              <a:rPr lang="en-US" altLang="en-US" sz="2900" dirty="0">
                <a:latin typeface="Times New Roman" pitchFamily="18" charset="0"/>
              </a:rPr>
              <a:t>We listen! Call us at 800-590-7850 if we can help in any way.</a:t>
            </a:r>
            <a:endParaRPr lang="en-US" altLang="en-US" sz="2900" b="1" dirty="0">
              <a:latin typeface="Times New Roman" pitchFamily="18" charset="0"/>
            </a:endParaRPr>
          </a:p>
        </p:txBody>
      </p:sp>
      <p:sp>
        <p:nvSpPr>
          <p:cNvPr id="2102" name="Text Box 54"/>
          <p:cNvSpPr txBox="1">
            <a:spLocks noChangeArrowheads="1"/>
          </p:cNvSpPr>
          <p:nvPr/>
        </p:nvSpPr>
        <p:spPr bwMode="auto">
          <a:xfrm>
            <a:off x="13658850" y="8601075"/>
            <a:ext cx="10853738"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3" name="Text Box 55"/>
          <p:cNvSpPr txBox="1">
            <a:spLocks noChangeArrowheads="1"/>
          </p:cNvSpPr>
          <p:nvPr/>
        </p:nvSpPr>
        <p:spPr bwMode="auto">
          <a:xfrm>
            <a:off x="26035000" y="8607425"/>
            <a:ext cx="113792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4" name="AutoShape 56"/>
          <p:cNvSpPr>
            <a:spLocks noChangeArrowheads="1"/>
          </p:cNvSpPr>
          <p:nvPr/>
        </p:nvSpPr>
        <p:spPr bwMode="auto">
          <a:xfrm>
            <a:off x="601663" y="500063"/>
            <a:ext cx="37204650" cy="6900862"/>
          </a:xfrm>
          <a:prstGeom prst="roundRect">
            <a:avLst>
              <a:gd name="adj" fmla="val 10870"/>
            </a:avLst>
          </a:prstGeom>
          <a:solidFill>
            <a:schemeClr val="bg1"/>
          </a:solidFill>
          <a:ln w="9525">
            <a:solidFill>
              <a:schemeClr val="tx1"/>
            </a:solidFill>
            <a:round/>
            <a:headEnd/>
            <a:tailEnd/>
          </a:ln>
          <a:effectLst/>
        </p:spPr>
        <p:txBody>
          <a:bodyPr wrap="none" lIns="84995" tIns="42497" rIns="84995" bIns="42497" anchor="ct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5" name="Text Box 57"/>
          <p:cNvSpPr txBox="1">
            <a:spLocks noChangeArrowheads="1"/>
          </p:cNvSpPr>
          <p:nvPr/>
        </p:nvSpPr>
        <p:spPr bwMode="auto">
          <a:xfrm>
            <a:off x="1066800" y="1300163"/>
            <a:ext cx="35806063"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14100" b="1" dirty="0"/>
              <a:t>Title of the Research Study</a:t>
            </a:r>
          </a:p>
          <a:p>
            <a:pPr algn="ctr"/>
            <a:r>
              <a:rPr lang="en-US" altLang="en-US" sz="9600" b="1" dirty="0"/>
              <a:t>PEOPLE WHO DID THE STUDY</a:t>
            </a:r>
          </a:p>
          <a:p>
            <a:pPr algn="ctr"/>
            <a:endParaRPr lang="en-US" altLang="en-US" sz="4000" b="1" dirty="0"/>
          </a:p>
          <a:p>
            <a:pPr algn="ctr"/>
            <a:r>
              <a:rPr lang="en-US" altLang="en-US" sz="5600" b="1" i="1" dirty="0"/>
              <a:t>UNIVERSITIES AND/OR  ORGANISATIONS AFFILIATED WITH</a:t>
            </a:r>
            <a:endParaRPr lang="en-US" altLang="en-US" sz="9600" dirty="0"/>
          </a:p>
        </p:txBody>
      </p:sp>
      <p:sp>
        <p:nvSpPr>
          <p:cNvPr id="2106" name="Text Box 58"/>
          <p:cNvSpPr txBox="1">
            <a:spLocks noChangeArrowheads="1"/>
          </p:cNvSpPr>
          <p:nvPr/>
        </p:nvSpPr>
        <p:spPr bwMode="auto">
          <a:xfrm>
            <a:off x="670402" y="1744807"/>
            <a:ext cx="5982017" cy="5017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dirty="0"/>
              <a:t>Your Institute</a:t>
            </a:r>
          </a:p>
          <a:p>
            <a:pPr algn="ctr">
              <a:spcBef>
                <a:spcPct val="50000"/>
              </a:spcBef>
            </a:pPr>
            <a:r>
              <a:rPr lang="en-US" altLang="en-US" b="1" dirty="0"/>
              <a:t>Logo</a:t>
            </a:r>
          </a:p>
          <a:p>
            <a:pPr algn="ctr">
              <a:spcBef>
                <a:spcPct val="50000"/>
              </a:spcBef>
            </a:pPr>
            <a:endParaRPr lang="en-US" altLang="en-US" sz="2700" dirty="0">
              <a:solidFill>
                <a:srgbClr val="FF0000"/>
              </a:solidFill>
            </a:endParaRPr>
          </a:p>
        </p:txBody>
      </p:sp>
      <p:sp>
        <p:nvSpPr>
          <p:cNvPr id="2107" name="Text Box 59"/>
          <p:cNvSpPr txBox="1">
            <a:spLocks noChangeArrowheads="1"/>
          </p:cNvSpPr>
          <p:nvPr/>
        </p:nvSpPr>
        <p:spPr bwMode="auto">
          <a:xfrm>
            <a:off x="14243050" y="16837025"/>
            <a:ext cx="965835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#1</a:t>
            </a:r>
          </a:p>
        </p:txBody>
      </p:sp>
      <p:sp>
        <p:nvSpPr>
          <p:cNvPr id="2108" name="Text Box 60"/>
          <p:cNvSpPr txBox="1">
            <a:spLocks noChangeArrowheads="1"/>
          </p:cNvSpPr>
          <p:nvPr/>
        </p:nvSpPr>
        <p:spPr bwMode="auto">
          <a:xfrm>
            <a:off x="14236700" y="30707013"/>
            <a:ext cx="9658350" cy="9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#2</a:t>
            </a:r>
          </a:p>
        </p:txBody>
      </p:sp>
      <p:sp>
        <p:nvSpPr>
          <p:cNvPr id="2109" name="AutoShape 61"/>
          <p:cNvSpPr>
            <a:spLocks noChangeArrowheads="1"/>
          </p:cNvSpPr>
          <p:nvPr/>
        </p:nvSpPr>
        <p:spPr bwMode="auto">
          <a:xfrm>
            <a:off x="15184438" y="32015113"/>
            <a:ext cx="7794625" cy="7199312"/>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0" name="Text Box 62"/>
          <p:cNvSpPr txBox="1">
            <a:spLocks noChangeArrowheads="1"/>
          </p:cNvSpPr>
          <p:nvPr/>
        </p:nvSpPr>
        <p:spPr bwMode="auto">
          <a:xfrm>
            <a:off x="27324050" y="33002538"/>
            <a:ext cx="8828088" cy="110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700"/>
              <a:t>Bibliography</a:t>
            </a:r>
          </a:p>
        </p:txBody>
      </p:sp>
      <p:sp>
        <p:nvSpPr>
          <p:cNvPr id="2111" name="Rectangle 63"/>
          <p:cNvSpPr>
            <a:spLocks noChangeArrowheads="1"/>
          </p:cNvSpPr>
          <p:nvPr/>
        </p:nvSpPr>
        <p:spPr bwMode="auto">
          <a:xfrm>
            <a:off x="14181138" y="18218150"/>
            <a:ext cx="9779000" cy="4718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995" tIns="42497" rIns="84995" bIns="42497" anchor="ctr"/>
          <a:lstStyle>
            <a:lvl1pPr algn="l" defTabSz="850900">
              <a:defRPr>
                <a:solidFill>
                  <a:schemeClr val="tx1"/>
                </a:solidFill>
                <a:latin typeface="Arial" charset="0"/>
              </a:defRPr>
            </a:lvl1pPr>
            <a:lvl2pPr marL="425450" algn="l" defTabSz="850900">
              <a:defRPr>
                <a:solidFill>
                  <a:schemeClr val="tx1"/>
                </a:solidFill>
                <a:latin typeface="Arial" charset="0"/>
              </a:defRPr>
            </a:lvl2pPr>
            <a:lvl3pPr marL="850900" algn="l" defTabSz="850900">
              <a:defRPr>
                <a:solidFill>
                  <a:schemeClr val="tx1"/>
                </a:solidFill>
                <a:latin typeface="Arial" charset="0"/>
              </a:defRPr>
            </a:lvl3pPr>
            <a:lvl4pPr marL="1274763" algn="l" defTabSz="850900">
              <a:defRPr>
                <a:solidFill>
                  <a:schemeClr val="tx1"/>
                </a:solidFill>
                <a:latin typeface="Arial" charset="0"/>
              </a:defRPr>
            </a:lvl4pPr>
            <a:lvl5pPr marL="1700213" algn="l" defTabSz="850900">
              <a:defRPr>
                <a:solidFill>
                  <a:schemeClr val="tx1"/>
                </a:solidFill>
                <a:latin typeface="Arial" charset="0"/>
              </a:defRPr>
            </a:lvl5pPr>
            <a:lvl6pPr marL="2157413" defTabSz="850900" fontAlgn="base">
              <a:spcBef>
                <a:spcPct val="0"/>
              </a:spcBef>
              <a:spcAft>
                <a:spcPct val="0"/>
              </a:spcAft>
              <a:defRPr>
                <a:solidFill>
                  <a:schemeClr val="tx1"/>
                </a:solidFill>
                <a:latin typeface="Arial" charset="0"/>
              </a:defRPr>
            </a:lvl6pPr>
            <a:lvl7pPr marL="2614613" defTabSz="850900" fontAlgn="base">
              <a:spcBef>
                <a:spcPct val="0"/>
              </a:spcBef>
              <a:spcAft>
                <a:spcPct val="0"/>
              </a:spcAft>
              <a:defRPr>
                <a:solidFill>
                  <a:schemeClr val="tx1"/>
                </a:solidFill>
                <a:latin typeface="Arial" charset="0"/>
              </a:defRPr>
            </a:lvl7pPr>
            <a:lvl8pPr marL="3071813" defTabSz="850900" fontAlgn="base">
              <a:spcBef>
                <a:spcPct val="0"/>
              </a:spcBef>
              <a:spcAft>
                <a:spcPct val="0"/>
              </a:spcAft>
              <a:defRPr>
                <a:solidFill>
                  <a:schemeClr val="tx1"/>
                </a:solidFill>
                <a:latin typeface="Arial" charset="0"/>
              </a:defRPr>
            </a:lvl8pPr>
            <a:lvl9pPr marL="3529013" defTabSz="850900" fontAlgn="base">
              <a:spcBef>
                <a:spcPct val="0"/>
              </a:spcBef>
              <a:spcAft>
                <a:spcPct val="0"/>
              </a:spcAft>
              <a:defRPr>
                <a:solidFill>
                  <a:schemeClr val="tx1"/>
                </a:solidFill>
                <a:latin typeface="Arial" charset="0"/>
              </a:defRPr>
            </a:lvl9pPr>
          </a:lstStyle>
          <a:p>
            <a:pPr algn="ctr" eaLnBrk="0" hangingPunct="0"/>
            <a:r>
              <a:rPr lang="en-US" altLang="en-US" sz="4100" dirty="0">
                <a:latin typeface="Times New Roman" pitchFamily="18" charset="0"/>
              </a:rPr>
              <a:t>CHART or PICTURE</a:t>
            </a:r>
          </a:p>
        </p:txBody>
      </p:sp>
      <p:sp>
        <p:nvSpPr>
          <p:cNvPr id="2112" name="Text Box 64"/>
          <p:cNvSpPr txBox="1">
            <a:spLocks noChangeArrowheads="1"/>
          </p:cNvSpPr>
          <p:nvPr/>
        </p:nvSpPr>
        <p:spPr bwMode="auto">
          <a:xfrm>
            <a:off x="13628688" y="10926763"/>
            <a:ext cx="10890250" cy="51085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endParaRPr lang="en-US" altLang="en-US" sz="2900">
              <a:latin typeface="Times New Roman" pitchFamily="18" charset="0"/>
            </a:endParaRPr>
          </a:p>
        </p:txBody>
      </p:sp>
      <p:sp>
        <p:nvSpPr>
          <p:cNvPr id="2113" name="Text Box 65"/>
          <p:cNvSpPr txBox="1">
            <a:spLocks noChangeArrowheads="1"/>
          </p:cNvSpPr>
          <p:nvPr/>
        </p:nvSpPr>
        <p:spPr bwMode="auto">
          <a:xfrm>
            <a:off x="26181050" y="34429700"/>
            <a:ext cx="11039475" cy="4667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marL="319088" indent="-319088" algn="l" defTabSz="569913">
              <a:defRPr>
                <a:solidFill>
                  <a:schemeClr val="tx1"/>
                </a:solidFill>
                <a:latin typeface="Arial" charset="0"/>
              </a:defRPr>
            </a:lvl1pPr>
            <a:lvl2pPr marL="603250" indent="-317500" algn="l" defTabSz="569913">
              <a:defRPr>
                <a:solidFill>
                  <a:schemeClr val="tx1"/>
                </a:solidFill>
                <a:latin typeface="Arial" charset="0"/>
              </a:defRPr>
            </a:lvl2pPr>
            <a:lvl3pPr marL="889000" indent="-319088" algn="l" defTabSz="569913">
              <a:defRPr>
                <a:solidFill>
                  <a:schemeClr val="tx1"/>
                </a:solidFill>
                <a:latin typeface="Arial" charset="0"/>
              </a:defRPr>
            </a:lvl3pPr>
            <a:lvl4pPr marL="1169988" indent="-319088" algn="l" defTabSz="569913">
              <a:defRPr>
                <a:solidFill>
                  <a:schemeClr val="tx1"/>
                </a:solidFill>
                <a:latin typeface="Arial" charset="0"/>
              </a:defRPr>
            </a:lvl4pPr>
            <a:lvl5pPr marL="1454150" indent="-317500" algn="l" defTabSz="569913">
              <a:defRPr>
                <a:solidFill>
                  <a:schemeClr val="tx1"/>
                </a:solidFill>
                <a:latin typeface="Arial" charset="0"/>
              </a:defRPr>
            </a:lvl5pPr>
            <a:lvl6pPr marL="1911350" indent="-317500" defTabSz="569913" fontAlgn="base">
              <a:spcBef>
                <a:spcPct val="0"/>
              </a:spcBef>
              <a:spcAft>
                <a:spcPct val="0"/>
              </a:spcAft>
              <a:defRPr>
                <a:solidFill>
                  <a:schemeClr val="tx1"/>
                </a:solidFill>
                <a:latin typeface="Arial" charset="0"/>
              </a:defRPr>
            </a:lvl6pPr>
            <a:lvl7pPr marL="2368550" indent="-317500" defTabSz="569913" fontAlgn="base">
              <a:spcBef>
                <a:spcPct val="0"/>
              </a:spcBef>
              <a:spcAft>
                <a:spcPct val="0"/>
              </a:spcAft>
              <a:defRPr>
                <a:solidFill>
                  <a:schemeClr val="tx1"/>
                </a:solidFill>
                <a:latin typeface="Arial" charset="0"/>
              </a:defRPr>
            </a:lvl7pPr>
            <a:lvl8pPr marL="2825750" indent="-317500" defTabSz="569913" fontAlgn="base">
              <a:spcBef>
                <a:spcPct val="0"/>
              </a:spcBef>
              <a:spcAft>
                <a:spcPct val="0"/>
              </a:spcAft>
              <a:defRPr>
                <a:solidFill>
                  <a:schemeClr val="tx1"/>
                </a:solidFill>
                <a:latin typeface="Arial" charset="0"/>
              </a:defRPr>
            </a:lvl8pPr>
            <a:lvl9pPr marL="3282950" indent="-317500" defTabSz="569913"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900" b="1">
              <a:latin typeface="Times New Roman" pitchFamily="18" charset="0"/>
            </a:endParaRPr>
          </a:p>
          <a:p>
            <a:pPr eaLnBrk="0" hangingPunct="0">
              <a:lnSpc>
                <a:spcPct val="95000"/>
              </a:lnSpc>
              <a:buFontTx/>
              <a:buAutoNum type="arabicPeriod"/>
            </a:pPr>
            <a:r>
              <a:rPr lang="en-US" altLang="en-US" sz="29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9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900" b="1">
              <a:latin typeface="Times New Roman" pitchFamily="18" charset="0"/>
            </a:endParaRPr>
          </a:p>
        </p:txBody>
      </p:sp>
      <p:sp>
        <p:nvSpPr>
          <p:cNvPr id="2114" name="Text Box 66"/>
          <p:cNvSpPr txBox="1">
            <a:spLocks noChangeArrowheads="1"/>
          </p:cNvSpPr>
          <p:nvPr/>
        </p:nvSpPr>
        <p:spPr bwMode="auto">
          <a:xfrm>
            <a:off x="13469938" y="25282525"/>
            <a:ext cx="11236325" cy="38290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115" name="Text Box 67"/>
          <p:cNvSpPr txBox="1">
            <a:spLocks noChangeArrowheads="1"/>
          </p:cNvSpPr>
          <p:nvPr/>
        </p:nvSpPr>
        <p:spPr bwMode="auto">
          <a:xfrm>
            <a:off x="26092150" y="11082338"/>
            <a:ext cx="11266488" cy="84391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eaLnBrk="0" hangingPunct="0">
              <a:lnSpc>
                <a:spcPct val="95000"/>
              </a:lnSpc>
            </a:pPr>
            <a:endParaRPr lang="en-US" altLang="en-US" sz="2900">
              <a:latin typeface="Times New Roman" pitchFamily="18" charset="0"/>
            </a:endParaRPr>
          </a:p>
        </p:txBody>
      </p:sp>
      <p:sp>
        <p:nvSpPr>
          <p:cNvPr id="2116" name="Text Box 68"/>
          <p:cNvSpPr txBox="1">
            <a:spLocks noChangeArrowheads="1"/>
          </p:cNvSpPr>
          <p:nvPr/>
        </p:nvSpPr>
        <p:spPr bwMode="auto">
          <a:xfrm>
            <a:off x="849313" y="8601075"/>
            <a:ext cx="11426825"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17" name="Text Box 69"/>
          <p:cNvSpPr txBox="1">
            <a:spLocks noChangeArrowheads="1"/>
          </p:cNvSpPr>
          <p:nvPr/>
        </p:nvSpPr>
        <p:spPr bwMode="auto">
          <a:xfrm>
            <a:off x="13482638" y="23756938"/>
            <a:ext cx="11174412" cy="1303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pic>
        <p:nvPicPr>
          <p:cNvPr id="3" name="Picture 2">
            <a:extLst>
              <a:ext uri="{FF2B5EF4-FFF2-40B4-BE49-F238E27FC236}">
                <a16:creationId xmlns:a16="http://schemas.microsoft.com/office/drawing/2014/main" id="{74A03EB9-918E-4C51-9DAB-C7B47A384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33792" y="1369219"/>
            <a:ext cx="7300606" cy="5162550"/>
          </a:xfrm>
          <a:prstGeom prst="rect">
            <a:avLst/>
          </a:prstGeom>
        </p:spPr>
      </p:pic>
      <p:pic>
        <p:nvPicPr>
          <p:cNvPr id="4" name="Picture 3">
            <a:extLst>
              <a:ext uri="{FF2B5EF4-FFF2-40B4-BE49-F238E27FC236}">
                <a16:creationId xmlns:a16="http://schemas.microsoft.com/office/drawing/2014/main" id="{CF4DC9F1-118F-4E62-84D8-97DF3C45FC3F}"/>
              </a:ext>
            </a:extLst>
          </p:cNvPr>
          <p:cNvPicPr>
            <a:picLocks noChangeAspect="1"/>
          </p:cNvPicPr>
          <p:nvPr/>
        </p:nvPicPr>
        <p:blipFill>
          <a:blip r:embed="rId4"/>
          <a:stretch>
            <a:fillRect/>
          </a:stretch>
        </p:blipFill>
        <p:spPr>
          <a:xfrm>
            <a:off x="13728066" y="18059400"/>
            <a:ext cx="10166984" cy="5432360"/>
          </a:xfrm>
          <a:prstGeom prst="rect">
            <a:avLst/>
          </a:prstGeom>
        </p:spPr>
      </p:pic>
      <p:pic>
        <p:nvPicPr>
          <p:cNvPr id="5" name="Picture 4">
            <a:extLst>
              <a:ext uri="{FF2B5EF4-FFF2-40B4-BE49-F238E27FC236}">
                <a16:creationId xmlns:a16="http://schemas.microsoft.com/office/drawing/2014/main" id="{2DE36A78-5E54-47B5-AD71-4D7838205AF2}"/>
              </a:ext>
            </a:extLst>
          </p:cNvPr>
          <p:cNvPicPr>
            <a:picLocks noChangeAspect="1"/>
          </p:cNvPicPr>
          <p:nvPr/>
        </p:nvPicPr>
        <p:blipFill>
          <a:blip r:embed="rId5"/>
          <a:stretch>
            <a:fillRect/>
          </a:stretch>
        </p:blipFill>
        <p:spPr>
          <a:xfrm>
            <a:off x="15051087" y="31791276"/>
            <a:ext cx="8302625" cy="7934389"/>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607</Words>
  <Application>Microsoft Office PowerPoint</Application>
  <PresentationFormat>Custom</PresentationFormat>
  <Paragraphs>50</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Symbol</vt:lpstr>
      <vt:lpstr>Times New Roman</vt:lpstr>
      <vt:lpstr>Default Design</vt:lpstr>
      <vt:lpstr>CorelDRAW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
  <cp:lastModifiedBy/>
  <cp:revision>1</cp:revision>
  <dcterms:created xsi:type="dcterms:W3CDTF">2019-12-12T14:05:55Z</dcterms:created>
  <dcterms:modified xsi:type="dcterms:W3CDTF">2020-05-22T07:18:40Z</dcterms:modified>
</cp:coreProperties>
</file>